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82" r:id="rId2"/>
    <p:sldId id="285" r:id="rId3"/>
    <p:sldId id="256" r:id="rId4"/>
    <p:sldId id="258" r:id="rId5"/>
    <p:sldId id="286" r:id="rId6"/>
    <p:sldId id="264" r:id="rId7"/>
    <p:sldId id="263" r:id="rId8"/>
    <p:sldId id="277" r:id="rId9"/>
    <p:sldId id="266" r:id="rId10"/>
    <p:sldId id="276" r:id="rId11"/>
    <p:sldId id="269" r:id="rId12"/>
    <p:sldId id="283" r:id="rId13"/>
    <p:sldId id="270" r:id="rId14"/>
    <p:sldId id="271" r:id="rId15"/>
    <p:sldId id="273" r:id="rId16"/>
    <p:sldId id="279" r:id="rId17"/>
    <p:sldId id="274" r:id="rId18"/>
    <p:sldId id="28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43"/>
    <a:srgbClr val="0097FE"/>
    <a:srgbClr val="FDFDFD"/>
    <a:srgbClr val="6325DE"/>
    <a:srgbClr val="AB2591"/>
    <a:srgbClr val="F82566"/>
    <a:srgbClr val="F83E03"/>
    <a:srgbClr val="F87E03"/>
    <a:srgbClr val="42210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54C5A7-FA6D-4BB2-9F40-07F814BF8C99}" v="610" dt="2024-03-05T07:00:23.0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46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ồ Diệp Huy" userId="6f76805e-86ae-4074-b37f-4b92e02656a4" providerId="ADAL" clId="{C93D3787-CBA5-4730-9E56-75E73B8A0B1F}"/>
    <pc:docChg chg="undo redo custSel addSld delSld modSld sldOrd">
      <pc:chgData name="Hồ Diệp Huy" userId="6f76805e-86ae-4074-b37f-4b92e02656a4" providerId="ADAL" clId="{C93D3787-CBA5-4730-9E56-75E73B8A0B1F}" dt="2024-03-03T05:17:21.577" v="4536"/>
      <pc:docMkLst>
        <pc:docMk/>
      </pc:docMkLst>
      <pc:sldChg chg="addSp delSp modSp mod">
        <pc:chgData name="Hồ Diệp Huy" userId="6f76805e-86ae-4074-b37f-4b92e02656a4" providerId="ADAL" clId="{C93D3787-CBA5-4730-9E56-75E73B8A0B1F}" dt="2024-03-02T11:55:57.174" v="4307" actId="1076"/>
        <pc:sldMkLst>
          <pc:docMk/>
          <pc:sldMk cId="139944654" sldId="258"/>
        </pc:sldMkLst>
        <pc:spChg chg="add del mod">
          <ac:chgData name="Hồ Diệp Huy" userId="6f76805e-86ae-4074-b37f-4b92e02656a4" providerId="ADAL" clId="{C93D3787-CBA5-4730-9E56-75E73B8A0B1F}" dt="2024-03-02T08:01:55.225" v="4" actId="47"/>
          <ac:spMkLst>
            <pc:docMk/>
            <pc:sldMk cId="139944654" sldId="258"/>
            <ac:spMk id="2" creationId="{017A9F2F-6DC7-506C-BEBC-89D69CC0EE78}"/>
          </ac:spMkLst>
        </pc:spChg>
        <pc:spChg chg="add mod">
          <ac:chgData name="Hồ Diệp Huy" userId="6f76805e-86ae-4074-b37f-4b92e02656a4" providerId="ADAL" clId="{C93D3787-CBA5-4730-9E56-75E73B8A0B1F}" dt="2024-03-02T11:53:42.409" v="4296" actId="1076"/>
          <ac:spMkLst>
            <pc:docMk/>
            <pc:sldMk cId="139944654" sldId="258"/>
            <ac:spMk id="3" creationId="{11778E95-5FA1-88D8-E18E-C7AADB6F30A0}"/>
          </ac:spMkLst>
        </pc:spChg>
        <pc:spChg chg="add del mod">
          <ac:chgData name="Hồ Diệp Huy" userId="6f76805e-86ae-4074-b37f-4b92e02656a4" providerId="ADAL" clId="{C93D3787-CBA5-4730-9E56-75E73B8A0B1F}" dt="2024-03-02T08:05:07.804" v="144"/>
          <ac:spMkLst>
            <pc:docMk/>
            <pc:sldMk cId="139944654" sldId="258"/>
            <ac:spMk id="4" creationId="{A2EEED5E-0C9F-7BB2-7710-6EE4597E5048}"/>
          </ac:spMkLst>
        </pc:spChg>
        <pc:spChg chg="add del mod">
          <ac:chgData name="Hồ Diệp Huy" userId="6f76805e-86ae-4074-b37f-4b92e02656a4" providerId="ADAL" clId="{C93D3787-CBA5-4730-9E56-75E73B8A0B1F}" dt="2024-03-02T08:05:33.674" v="148"/>
          <ac:spMkLst>
            <pc:docMk/>
            <pc:sldMk cId="139944654" sldId="258"/>
            <ac:spMk id="5" creationId="{3AB8AD9F-4D48-200A-0FFF-5436F21462CC}"/>
          </ac:spMkLst>
        </pc:spChg>
        <pc:spChg chg="add mod">
          <ac:chgData name="Hồ Diệp Huy" userId="6f76805e-86ae-4074-b37f-4b92e02656a4" providerId="ADAL" clId="{C93D3787-CBA5-4730-9E56-75E73B8A0B1F}" dt="2024-03-02T11:53:42.409" v="4296" actId="1076"/>
          <ac:spMkLst>
            <pc:docMk/>
            <pc:sldMk cId="139944654" sldId="258"/>
            <ac:spMk id="6" creationId="{40FBAA83-4671-9DFB-B81A-8708F3126B0D}"/>
          </ac:spMkLst>
        </pc:spChg>
        <pc:spChg chg="add mod">
          <ac:chgData name="Hồ Diệp Huy" userId="6f76805e-86ae-4074-b37f-4b92e02656a4" providerId="ADAL" clId="{C93D3787-CBA5-4730-9E56-75E73B8A0B1F}" dt="2024-03-02T11:53:42.409" v="4296" actId="1076"/>
          <ac:spMkLst>
            <pc:docMk/>
            <pc:sldMk cId="139944654" sldId="258"/>
            <ac:spMk id="7" creationId="{DF75B7DE-5C21-CFF4-45FB-F45D5D913174}"/>
          </ac:spMkLst>
        </pc:spChg>
        <pc:spChg chg="add mod">
          <ac:chgData name="Hồ Diệp Huy" userId="6f76805e-86ae-4074-b37f-4b92e02656a4" providerId="ADAL" clId="{C93D3787-CBA5-4730-9E56-75E73B8A0B1F}" dt="2024-03-02T08:34:53.515" v="1318" actId="1076"/>
          <ac:spMkLst>
            <pc:docMk/>
            <pc:sldMk cId="139944654" sldId="258"/>
            <ac:spMk id="8" creationId="{3EBBCC9F-44D9-0B19-E6BD-AFAA3A025903}"/>
          </ac:spMkLst>
        </pc:spChg>
        <pc:spChg chg="mod">
          <ac:chgData name="Hồ Diệp Huy" userId="6f76805e-86ae-4074-b37f-4b92e02656a4" providerId="ADAL" clId="{C93D3787-CBA5-4730-9E56-75E73B8A0B1F}" dt="2024-03-02T11:54:57.478" v="4303" actId="1076"/>
          <ac:spMkLst>
            <pc:docMk/>
            <pc:sldMk cId="139944654" sldId="258"/>
            <ac:spMk id="14" creationId="{F87BA786-93B0-6C0D-BB82-9A7BE00E39FA}"/>
          </ac:spMkLst>
        </pc:spChg>
        <pc:spChg chg="mod">
          <ac:chgData name="Hồ Diệp Huy" userId="6f76805e-86ae-4074-b37f-4b92e02656a4" providerId="ADAL" clId="{C93D3787-CBA5-4730-9E56-75E73B8A0B1F}" dt="2024-03-02T11:53:42.409" v="4296" actId="1076"/>
          <ac:spMkLst>
            <pc:docMk/>
            <pc:sldMk cId="139944654" sldId="258"/>
            <ac:spMk id="15" creationId="{9739E833-2EA3-AE8D-B8F9-E20ACAA0B837}"/>
          </ac:spMkLst>
        </pc:spChg>
        <pc:spChg chg="mod">
          <ac:chgData name="Hồ Diệp Huy" userId="6f76805e-86ae-4074-b37f-4b92e02656a4" providerId="ADAL" clId="{C93D3787-CBA5-4730-9E56-75E73B8A0B1F}" dt="2024-03-02T11:53:42.409" v="4296" actId="1076"/>
          <ac:spMkLst>
            <pc:docMk/>
            <pc:sldMk cId="139944654" sldId="258"/>
            <ac:spMk id="16" creationId="{126237D7-824F-BE3E-CE80-7A320A049246}"/>
          </ac:spMkLst>
        </pc:spChg>
        <pc:spChg chg="mod">
          <ac:chgData name="Hồ Diệp Huy" userId="6f76805e-86ae-4074-b37f-4b92e02656a4" providerId="ADAL" clId="{C93D3787-CBA5-4730-9E56-75E73B8A0B1F}" dt="2024-03-02T08:34:32.203" v="1315" actId="1076"/>
          <ac:spMkLst>
            <pc:docMk/>
            <pc:sldMk cId="139944654" sldId="258"/>
            <ac:spMk id="19" creationId="{01236F13-01B7-62AF-21C6-8117E1B54176}"/>
          </ac:spMkLst>
        </pc:spChg>
        <pc:picChg chg="mod">
          <ac:chgData name="Hồ Diệp Huy" userId="6f76805e-86ae-4074-b37f-4b92e02656a4" providerId="ADAL" clId="{C93D3787-CBA5-4730-9E56-75E73B8A0B1F}" dt="2024-03-02T11:55:57.174" v="4307" actId="1076"/>
          <ac:picMkLst>
            <pc:docMk/>
            <pc:sldMk cId="139944654" sldId="258"/>
            <ac:picMk id="9" creationId="{DF21B838-E700-9260-64A2-90FCE6CC6F2C}"/>
          </ac:picMkLst>
        </pc:picChg>
        <pc:picChg chg="mod">
          <ac:chgData name="Hồ Diệp Huy" userId="6f76805e-86ae-4074-b37f-4b92e02656a4" providerId="ADAL" clId="{C93D3787-CBA5-4730-9E56-75E73B8A0B1F}" dt="2024-03-02T11:53:42.409" v="4296" actId="1076"/>
          <ac:picMkLst>
            <pc:docMk/>
            <pc:sldMk cId="139944654" sldId="258"/>
            <ac:picMk id="12" creationId="{8DC1091F-CC20-806B-B4C3-9C714E42BDB6}"/>
          </ac:picMkLst>
        </pc:picChg>
      </pc:sldChg>
      <pc:sldChg chg="addSp delSp modSp mod">
        <pc:chgData name="Hồ Diệp Huy" userId="6f76805e-86ae-4074-b37f-4b92e02656a4" providerId="ADAL" clId="{C93D3787-CBA5-4730-9E56-75E73B8A0B1F}" dt="2024-03-02T11:54:56.018" v="4302" actId="164"/>
        <pc:sldMkLst>
          <pc:docMk/>
          <pc:sldMk cId="2406137869" sldId="263"/>
        </pc:sldMkLst>
        <pc:spChg chg="add del mod">
          <ac:chgData name="Hồ Diệp Huy" userId="6f76805e-86ae-4074-b37f-4b92e02656a4" providerId="ADAL" clId="{C93D3787-CBA5-4730-9E56-75E73B8A0B1F}" dt="2024-03-02T08:22:36.050" v="519"/>
          <ac:spMkLst>
            <pc:docMk/>
            <pc:sldMk cId="2406137869" sldId="263"/>
            <ac:spMk id="2" creationId="{4CE3B3F2-85D4-B208-1FAE-B629BDCD22F4}"/>
          </ac:spMkLst>
        </pc:spChg>
        <pc:spChg chg="add mod">
          <ac:chgData name="Hồ Diệp Huy" userId="6f76805e-86ae-4074-b37f-4b92e02656a4" providerId="ADAL" clId="{C93D3787-CBA5-4730-9E56-75E73B8A0B1F}" dt="2024-03-02T11:54:56.018" v="4302" actId="164"/>
          <ac:spMkLst>
            <pc:docMk/>
            <pc:sldMk cId="2406137869" sldId="263"/>
            <ac:spMk id="3" creationId="{57A2F6A0-1673-F1EF-9EDF-FA321D37E84E}"/>
          </ac:spMkLst>
        </pc:spChg>
        <pc:spChg chg="add mod">
          <ac:chgData name="Hồ Diệp Huy" userId="6f76805e-86ae-4074-b37f-4b92e02656a4" providerId="ADAL" clId="{C93D3787-CBA5-4730-9E56-75E73B8A0B1F}" dt="2024-03-02T11:54:56.018" v="4302" actId="164"/>
          <ac:spMkLst>
            <pc:docMk/>
            <pc:sldMk cId="2406137869" sldId="263"/>
            <ac:spMk id="4" creationId="{234583FB-5927-E6BF-B7FD-58BD509F6AE7}"/>
          </ac:spMkLst>
        </pc:spChg>
        <pc:spChg chg="add mod">
          <ac:chgData name="Hồ Diệp Huy" userId="6f76805e-86ae-4074-b37f-4b92e02656a4" providerId="ADAL" clId="{C93D3787-CBA5-4730-9E56-75E73B8A0B1F}" dt="2024-03-02T11:54:56.018" v="4302" actId="164"/>
          <ac:spMkLst>
            <pc:docMk/>
            <pc:sldMk cId="2406137869" sldId="263"/>
            <ac:spMk id="5" creationId="{3D4D0927-84A8-4BF4-4273-A1CC1CA30F57}"/>
          </ac:spMkLst>
        </pc:spChg>
        <pc:spChg chg="add mod">
          <ac:chgData name="Hồ Diệp Huy" userId="6f76805e-86ae-4074-b37f-4b92e02656a4" providerId="ADAL" clId="{C93D3787-CBA5-4730-9E56-75E73B8A0B1F}" dt="2024-03-02T08:31:36.357" v="1066" actId="767"/>
          <ac:spMkLst>
            <pc:docMk/>
            <pc:sldMk cId="2406137869" sldId="263"/>
            <ac:spMk id="8" creationId="{82C1A901-71DE-E23F-5954-A6D3D7740BD1}"/>
          </ac:spMkLst>
        </pc:spChg>
        <pc:spChg chg="add mod">
          <ac:chgData name="Hồ Diệp Huy" userId="6f76805e-86ae-4074-b37f-4b92e02656a4" providerId="ADAL" clId="{C93D3787-CBA5-4730-9E56-75E73B8A0B1F}" dt="2024-03-02T11:54:56.018" v="4302" actId="164"/>
          <ac:spMkLst>
            <pc:docMk/>
            <pc:sldMk cId="2406137869" sldId="263"/>
            <ac:spMk id="9" creationId="{5D451529-710C-937D-01E2-A2CC490DDF52}"/>
          </ac:spMkLst>
        </pc:spChg>
        <pc:grpChg chg="add mod">
          <ac:chgData name="Hồ Diệp Huy" userId="6f76805e-86ae-4074-b37f-4b92e02656a4" providerId="ADAL" clId="{C93D3787-CBA5-4730-9E56-75E73B8A0B1F}" dt="2024-03-02T11:54:56.018" v="4302" actId="164"/>
          <ac:grpSpMkLst>
            <pc:docMk/>
            <pc:sldMk cId="2406137869" sldId="263"/>
            <ac:grpSpMk id="2" creationId="{8462E9C3-DC87-71F7-7B56-EBDFDD9BF2DB}"/>
          </ac:grpSpMkLst>
        </pc:grpChg>
        <pc:picChg chg="mod">
          <ac:chgData name="Hồ Diệp Huy" userId="6f76805e-86ae-4074-b37f-4b92e02656a4" providerId="ADAL" clId="{C93D3787-CBA5-4730-9E56-75E73B8A0B1F}" dt="2024-03-02T11:54:55.534" v="4300" actId="1076"/>
          <ac:picMkLst>
            <pc:docMk/>
            <pc:sldMk cId="2406137869" sldId="263"/>
            <ac:picMk id="6" creationId="{069ED8D1-96AF-900E-644B-BEB37206BC84}"/>
          </ac:picMkLst>
        </pc:picChg>
        <pc:picChg chg="mod">
          <ac:chgData name="Hồ Diệp Huy" userId="6f76805e-86ae-4074-b37f-4b92e02656a4" providerId="ADAL" clId="{C93D3787-CBA5-4730-9E56-75E73B8A0B1F}" dt="2024-03-02T11:54:56.018" v="4302" actId="164"/>
          <ac:picMkLst>
            <pc:docMk/>
            <pc:sldMk cId="2406137869" sldId="263"/>
            <ac:picMk id="7" creationId="{359AE7DE-BA7B-F8FC-F7DC-FEF98D8BC433}"/>
          </ac:picMkLst>
        </pc:picChg>
      </pc:sldChg>
      <pc:sldChg chg="mod modShow">
        <pc:chgData name="Hồ Diệp Huy" userId="6f76805e-86ae-4074-b37f-4b92e02656a4" providerId="ADAL" clId="{C93D3787-CBA5-4730-9E56-75E73B8A0B1F}" dt="2024-03-02T11:52:50.519" v="4293" actId="729"/>
        <pc:sldMkLst>
          <pc:docMk/>
          <pc:sldMk cId="2905627171" sldId="264"/>
        </pc:sldMkLst>
      </pc:sldChg>
      <pc:sldChg chg="addSp modSp mod">
        <pc:chgData name="Hồ Diệp Huy" userId="6f76805e-86ae-4074-b37f-4b92e02656a4" providerId="ADAL" clId="{C93D3787-CBA5-4730-9E56-75E73B8A0B1F}" dt="2024-03-02T09:33:51.133" v="4289" actId="20577"/>
        <pc:sldMkLst>
          <pc:docMk/>
          <pc:sldMk cId="2805605201" sldId="266"/>
        </pc:sldMkLst>
        <pc:spChg chg="add mod">
          <ac:chgData name="Hồ Diệp Huy" userId="6f76805e-86ae-4074-b37f-4b92e02656a4" providerId="ADAL" clId="{C93D3787-CBA5-4730-9E56-75E73B8A0B1F}" dt="2024-03-02T08:48:39.634" v="2130" actId="1076"/>
          <ac:spMkLst>
            <pc:docMk/>
            <pc:sldMk cId="2805605201" sldId="266"/>
            <ac:spMk id="2" creationId="{B2D46156-55B6-20CD-6311-D7C8503987F5}"/>
          </ac:spMkLst>
        </pc:spChg>
        <pc:spChg chg="add mod">
          <ac:chgData name="Hồ Diệp Huy" userId="6f76805e-86ae-4074-b37f-4b92e02656a4" providerId="ADAL" clId="{C93D3787-CBA5-4730-9E56-75E73B8A0B1F}" dt="2024-03-02T08:37:53.455" v="1448" actId="571"/>
          <ac:spMkLst>
            <pc:docMk/>
            <pc:sldMk cId="2805605201" sldId="266"/>
            <ac:spMk id="3" creationId="{F91F6780-33F1-CC98-63D5-3A1DDA4F35AA}"/>
          </ac:spMkLst>
        </pc:spChg>
        <pc:spChg chg="add mod">
          <ac:chgData name="Hồ Diệp Huy" userId="6f76805e-86ae-4074-b37f-4b92e02656a4" providerId="ADAL" clId="{C93D3787-CBA5-4730-9E56-75E73B8A0B1F}" dt="2024-03-02T08:43:55.405" v="1980" actId="1076"/>
          <ac:spMkLst>
            <pc:docMk/>
            <pc:sldMk cId="2805605201" sldId="266"/>
            <ac:spMk id="4" creationId="{51B75D1A-7599-C4CB-0726-601081BB9D7B}"/>
          </ac:spMkLst>
        </pc:spChg>
        <pc:spChg chg="add mod">
          <ac:chgData name="Hồ Diệp Huy" userId="6f76805e-86ae-4074-b37f-4b92e02656a4" providerId="ADAL" clId="{C93D3787-CBA5-4730-9E56-75E73B8A0B1F}" dt="2024-03-02T09:33:51.133" v="4289" actId="20577"/>
          <ac:spMkLst>
            <pc:docMk/>
            <pc:sldMk cId="2805605201" sldId="266"/>
            <ac:spMk id="5" creationId="{79C540AC-F741-667F-6ABC-D30A284CAE73}"/>
          </ac:spMkLst>
        </pc:spChg>
        <pc:spChg chg="add mod">
          <ac:chgData name="Hồ Diệp Huy" userId="6f76805e-86ae-4074-b37f-4b92e02656a4" providerId="ADAL" clId="{C93D3787-CBA5-4730-9E56-75E73B8A0B1F}" dt="2024-03-02T08:50:20.265" v="2176" actId="1076"/>
          <ac:spMkLst>
            <pc:docMk/>
            <pc:sldMk cId="2805605201" sldId="266"/>
            <ac:spMk id="6" creationId="{50376ACB-6965-D88A-6727-F8C9EF5EEA0C}"/>
          </ac:spMkLst>
        </pc:spChg>
      </pc:sldChg>
      <pc:sldChg chg="addSp modSp mod">
        <pc:chgData name="Hồ Diệp Huy" userId="6f76805e-86ae-4074-b37f-4b92e02656a4" providerId="ADAL" clId="{C93D3787-CBA5-4730-9E56-75E73B8A0B1F}" dt="2024-03-02T09:30:11.906" v="4224" actId="1076"/>
        <pc:sldMkLst>
          <pc:docMk/>
          <pc:sldMk cId="1583925497" sldId="269"/>
        </pc:sldMkLst>
        <pc:spChg chg="add mod">
          <ac:chgData name="Hồ Diệp Huy" userId="6f76805e-86ae-4074-b37f-4b92e02656a4" providerId="ADAL" clId="{C93D3787-CBA5-4730-9E56-75E73B8A0B1F}" dt="2024-03-02T08:59:47.608" v="2567" actId="20577"/>
          <ac:spMkLst>
            <pc:docMk/>
            <pc:sldMk cId="1583925497" sldId="269"/>
            <ac:spMk id="2" creationId="{AF62FD08-D9A9-10B6-0A91-2BDDCC1D1B24}"/>
          </ac:spMkLst>
        </pc:spChg>
        <pc:spChg chg="add mod">
          <ac:chgData name="Hồ Diệp Huy" userId="6f76805e-86ae-4074-b37f-4b92e02656a4" providerId="ADAL" clId="{C93D3787-CBA5-4730-9E56-75E73B8A0B1F}" dt="2024-03-02T09:30:11.906" v="4224" actId="1076"/>
          <ac:spMkLst>
            <pc:docMk/>
            <pc:sldMk cId="1583925497" sldId="269"/>
            <ac:spMk id="3" creationId="{ABE61BEC-B6F6-E3B6-7488-A0E1939D7656}"/>
          </ac:spMkLst>
        </pc:spChg>
        <pc:spChg chg="add mod">
          <ac:chgData name="Hồ Diệp Huy" userId="6f76805e-86ae-4074-b37f-4b92e02656a4" providerId="ADAL" clId="{C93D3787-CBA5-4730-9E56-75E73B8A0B1F}" dt="2024-03-02T08:58:41.055" v="2519" actId="1076"/>
          <ac:spMkLst>
            <pc:docMk/>
            <pc:sldMk cId="1583925497" sldId="269"/>
            <ac:spMk id="6" creationId="{94FCC155-246A-1AD2-D330-07DB44F16207}"/>
          </ac:spMkLst>
        </pc:spChg>
        <pc:spChg chg="add mod">
          <ac:chgData name="Hồ Diệp Huy" userId="6f76805e-86ae-4074-b37f-4b92e02656a4" providerId="ADAL" clId="{C93D3787-CBA5-4730-9E56-75E73B8A0B1F}" dt="2024-03-02T09:00:00.628" v="2568" actId="207"/>
          <ac:spMkLst>
            <pc:docMk/>
            <pc:sldMk cId="1583925497" sldId="269"/>
            <ac:spMk id="8" creationId="{45E12202-E0B4-778F-A7B6-AD3DEF2FEAAD}"/>
          </ac:spMkLst>
        </pc:spChg>
      </pc:sldChg>
      <pc:sldChg chg="addSp modSp mod">
        <pc:chgData name="Hồ Diệp Huy" userId="6f76805e-86ae-4074-b37f-4b92e02656a4" providerId="ADAL" clId="{C93D3787-CBA5-4730-9E56-75E73B8A0B1F}" dt="2024-03-02T09:04:52.936" v="2795" actId="1076"/>
        <pc:sldMkLst>
          <pc:docMk/>
          <pc:sldMk cId="1621122618" sldId="270"/>
        </pc:sldMkLst>
        <pc:spChg chg="add mod">
          <ac:chgData name="Hồ Diệp Huy" userId="6f76805e-86ae-4074-b37f-4b92e02656a4" providerId="ADAL" clId="{C93D3787-CBA5-4730-9E56-75E73B8A0B1F}" dt="2024-03-02T09:03:57.449" v="2760" actId="1076"/>
          <ac:spMkLst>
            <pc:docMk/>
            <pc:sldMk cId="1621122618" sldId="270"/>
            <ac:spMk id="2" creationId="{DD8853E4-A2E6-97AB-A2FB-B839E8264111}"/>
          </ac:spMkLst>
        </pc:spChg>
        <pc:spChg chg="add mod">
          <ac:chgData name="Hồ Diệp Huy" userId="6f76805e-86ae-4074-b37f-4b92e02656a4" providerId="ADAL" clId="{C93D3787-CBA5-4730-9E56-75E73B8A0B1F}" dt="2024-03-02T09:04:00.570" v="2761" actId="1076"/>
          <ac:spMkLst>
            <pc:docMk/>
            <pc:sldMk cId="1621122618" sldId="270"/>
            <ac:spMk id="3" creationId="{744AD9D4-B97B-6BF7-E079-780621405F12}"/>
          </ac:spMkLst>
        </pc:spChg>
        <pc:spChg chg="add mod">
          <ac:chgData name="Hồ Diệp Huy" userId="6f76805e-86ae-4074-b37f-4b92e02656a4" providerId="ADAL" clId="{C93D3787-CBA5-4730-9E56-75E73B8A0B1F}" dt="2024-03-02T09:04:02.490" v="2762" actId="1076"/>
          <ac:spMkLst>
            <pc:docMk/>
            <pc:sldMk cId="1621122618" sldId="270"/>
            <ac:spMk id="4" creationId="{4E955650-ED5F-A89B-7C5B-E1A85108FA87}"/>
          </ac:spMkLst>
        </pc:spChg>
        <pc:spChg chg="add mod">
          <ac:chgData name="Hồ Diệp Huy" userId="6f76805e-86ae-4074-b37f-4b92e02656a4" providerId="ADAL" clId="{C93D3787-CBA5-4730-9E56-75E73B8A0B1F}" dt="2024-03-02T09:04:52.936" v="2795" actId="1076"/>
          <ac:spMkLst>
            <pc:docMk/>
            <pc:sldMk cId="1621122618" sldId="270"/>
            <ac:spMk id="5" creationId="{DB3EB048-48D1-09B9-6775-9AE9880929E0}"/>
          </ac:spMkLst>
        </pc:spChg>
      </pc:sldChg>
      <pc:sldChg chg="addSp modSp mod">
        <pc:chgData name="Hồ Diệp Huy" userId="6f76805e-86ae-4074-b37f-4b92e02656a4" providerId="ADAL" clId="{C93D3787-CBA5-4730-9E56-75E73B8A0B1F}" dt="2024-03-02T09:10:38.146" v="3413" actId="1076"/>
        <pc:sldMkLst>
          <pc:docMk/>
          <pc:sldMk cId="769615259" sldId="273"/>
        </pc:sldMkLst>
        <pc:spChg chg="add mod">
          <ac:chgData name="Hồ Diệp Huy" userId="6f76805e-86ae-4074-b37f-4b92e02656a4" providerId="ADAL" clId="{C93D3787-CBA5-4730-9E56-75E73B8A0B1F}" dt="2024-03-02T09:10:00.975" v="3395" actId="20577"/>
          <ac:spMkLst>
            <pc:docMk/>
            <pc:sldMk cId="769615259" sldId="273"/>
            <ac:spMk id="2" creationId="{C0FA4A22-506A-4F6C-6A2A-14892718F1B3}"/>
          </ac:spMkLst>
        </pc:spChg>
        <pc:spChg chg="add mod">
          <ac:chgData name="Hồ Diệp Huy" userId="6f76805e-86ae-4074-b37f-4b92e02656a4" providerId="ADAL" clId="{C93D3787-CBA5-4730-9E56-75E73B8A0B1F}" dt="2024-03-02T09:09:09.821" v="3238" actId="1076"/>
          <ac:spMkLst>
            <pc:docMk/>
            <pc:sldMk cId="769615259" sldId="273"/>
            <ac:spMk id="4" creationId="{A03DE629-E895-218F-8B97-95E6AAD15FD5}"/>
          </ac:spMkLst>
        </pc:spChg>
        <pc:spChg chg="add mod">
          <ac:chgData name="Hồ Diệp Huy" userId="6f76805e-86ae-4074-b37f-4b92e02656a4" providerId="ADAL" clId="{C93D3787-CBA5-4730-9E56-75E73B8A0B1F}" dt="2024-03-02T09:09:52.014" v="3391" actId="1076"/>
          <ac:spMkLst>
            <pc:docMk/>
            <pc:sldMk cId="769615259" sldId="273"/>
            <ac:spMk id="6" creationId="{852D28C1-3DB0-DD12-F3A5-7D02F53AC66D}"/>
          </ac:spMkLst>
        </pc:spChg>
        <pc:spChg chg="add mod">
          <ac:chgData name="Hồ Diệp Huy" userId="6f76805e-86ae-4074-b37f-4b92e02656a4" providerId="ADAL" clId="{C93D3787-CBA5-4730-9E56-75E73B8A0B1F}" dt="2024-03-02T09:10:38.146" v="3413" actId="1076"/>
          <ac:spMkLst>
            <pc:docMk/>
            <pc:sldMk cId="769615259" sldId="273"/>
            <ac:spMk id="7" creationId="{A036C400-DA51-03F6-13DF-42B438D61083}"/>
          </ac:spMkLst>
        </pc:spChg>
        <pc:spChg chg="mod">
          <ac:chgData name="Hồ Diệp Huy" userId="6f76805e-86ae-4074-b37f-4b92e02656a4" providerId="ADAL" clId="{C93D3787-CBA5-4730-9E56-75E73B8A0B1F}" dt="2024-03-02T09:08:53.204" v="3229" actId="1076"/>
          <ac:spMkLst>
            <pc:docMk/>
            <pc:sldMk cId="769615259" sldId="273"/>
            <ac:spMk id="15" creationId="{A342552C-0319-B6D2-59DA-D44587B30C2C}"/>
          </ac:spMkLst>
        </pc:spChg>
      </pc:sldChg>
      <pc:sldChg chg="addSp modSp mod">
        <pc:chgData name="Hồ Diệp Huy" userId="6f76805e-86ae-4074-b37f-4b92e02656a4" providerId="ADAL" clId="{C93D3787-CBA5-4730-9E56-75E73B8A0B1F}" dt="2024-03-02T09:30:58.987" v="4260" actId="20577"/>
        <pc:sldMkLst>
          <pc:docMk/>
          <pc:sldMk cId="888183125" sldId="274"/>
        </pc:sldMkLst>
        <pc:spChg chg="add mod">
          <ac:chgData name="Hồ Diệp Huy" userId="6f76805e-86ae-4074-b37f-4b92e02656a4" providerId="ADAL" clId="{C93D3787-CBA5-4730-9E56-75E73B8A0B1F}" dt="2024-03-02T09:23:02.987" v="4207" actId="1076"/>
          <ac:spMkLst>
            <pc:docMk/>
            <pc:sldMk cId="888183125" sldId="274"/>
            <ac:spMk id="2" creationId="{0F404B05-C80E-24F1-6324-85F28D54B456}"/>
          </ac:spMkLst>
        </pc:spChg>
        <pc:spChg chg="add mod">
          <ac:chgData name="Hồ Diệp Huy" userId="6f76805e-86ae-4074-b37f-4b92e02656a4" providerId="ADAL" clId="{C93D3787-CBA5-4730-9E56-75E73B8A0B1F}" dt="2024-03-02T09:30:40.891" v="4237" actId="1076"/>
          <ac:spMkLst>
            <pc:docMk/>
            <pc:sldMk cId="888183125" sldId="274"/>
            <ac:spMk id="3" creationId="{74D9F124-C550-FA5E-4535-D416584C3B62}"/>
          </ac:spMkLst>
        </pc:spChg>
        <pc:spChg chg="add mod">
          <ac:chgData name="Hồ Diệp Huy" userId="6f76805e-86ae-4074-b37f-4b92e02656a4" providerId="ADAL" clId="{C93D3787-CBA5-4730-9E56-75E73B8A0B1F}" dt="2024-03-02T09:30:58.987" v="4260" actId="20577"/>
          <ac:spMkLst>
            <pc:docMk/>
            <pc:sldMk cId="888183125" sldId="274"/>
            <ac:spMk id="5" creationId="{B3356F53-80CC-51C1-6A70-A5D281AB265F}"/>
          </ac:spMkLst>
        </pc:spChg>
        <pc:spChg chg="add mod">
          <ac:chgData name="Hồ Diệp Huy" userId="6f76805e-86ae-4074-b37f-4b92e02656a4" providerId="ADAL" clId="{C93D3787-CBA5-4730-9E56-75E73B8A0B1F}" dt="2024-03-02T09:21:18.076" v="4095" actId="207"/>
          <ac:spMkLst>
            <pc:docMk/>
            <pc:sldMk cId="888183125" sldId="274"/>
            <ac:spMk id="6" creationId="{781930A1-907E-ED08-B235-3B43B03D4D10}"/>
          </ac:spMkLst>
        </pc:spChg>
      </pc:sldChg>
      <pc:sldChg chg="delSp new mod ord">
        <pc:chgData name="Hồ Diệp Huy" userId="6f76805e-86ae-4074-b37f-4b92e02656a4" providerId="ADAL" clId="{C93D3787-CBA5-4730-9E56-75E73B8A0B1F}" dt="2024-03-02T11:56:11.401" v="4312" actId="478"/>
        <pc:sldMkLst>
          <pc:docMk/>
          <pc:sldMk cId="3899810108" sldId="280"/>
        </pc:sldMkLst>
        <pc:spChg chg="del">
          <ac:chgData name="Hồ Diệp Huy" userId="6f76805e-86ae-4074-b37f-4b92e02656a4" providerId="ADAL" clId="{C93D3787-CBA5-4730-9E56-75E73B8A0B1F}" dt="2024-03-02T11:56:11.401" v="4312" actId="478"/>
          <ac:spMkLst>
            <pc:docMk/>
            <pc:sldMk cId="3899810108" sldId="280"/>
            <ac:spMk id="2" creationId="{53A8D7DF-AD05-449C-FAD2-B074DB34280E}"/>
          </ac:spMkLst>
        </pc:spChg>
        <pc:spChg chg="del">
          <ac:chgData name="Hồ Diệp Huy" userId="6f76805e-86ae-4074-b37f-4b92e02656a4" providerId="ADAL" clId="{C93D3787-CBA5-4730-9E56-75E73B8A0B1F}" dt="2024-03-02T11:56:09.989" v="4311" actId="478"/>
          <ac:spMkLst>
            <pc:docMk/>
            <pc:sldMk cId="3899810108" sldId="280"/>
            <ac:spMk id="3" creationId="{F48FB939-A130-683C-FEFA-C95392B92710}"/>
          </ac:spMkLst>
        </pc:spChg>
      </pc:sldChg>
      <pc:sldChg chg="new del">
        <pc:chgData name="Hồ Diệp Huy" userId="6f76805e-86ae-4074-b37f-4b92e02656a4" providerId="ADAL" clId="{C93D3787-CBA5-4730-9E56-75E73B8A0B1F}" dt="2024-03-02T11:52:08.121" v="4291" actId="2696"/>
        <pc:sldMkLst>
          <pc:docMk/>
          <pc:sldMk cId="4189277650" sldId="280"/>
        </pc:sldMkLst>
      </pc:sldChg>
      <pc:sldChg chg="del">
        <pc:chgData name="Hồ Diệp Huy" userId="6f76805e-86ae-4074-b37f-4b92e02656a4" providerId="ADAL" clId="{C93D3787-CBA5-4730-9E56-75E73B8A0B1F}" dt="2024-03-03T04:35:37.312" v="4328" actId="47"/>
        <pc:sldMkLst>
          <pc:docMk/>
          <pc:sldMk cId="2917503447" sldId="281"/>
        </pc:sldMkLst>
      </pc:sldChg>
      <pc:sldChg chg="modSp mod">
        <pc:chgData name="Hồ Diệp Huy" userId="6f76805e-86ae-4074-b37f-4b92e02656a4" providerId="ADAL" clId="{C93D3787-CBA5-4730-9E56-75E73B8A0B1F}" dt="2024-03-03T05:15:54.762" v="4529" actId="1076"/>
        <pc:sldMkLst>
          <pc:docMk/>
          <pc:sldMk cId="0" sldId="282"/>
        </pc:sldMkLst>
        <pc:picChg chg="mod">
          <ac:chgData name="Hồ Diệp Huy" userId="6f76805e-86ae-4074-b37f-4b92e02656a4" providerId="ADAL" clId="{C93D3787-CBA5-4730-9E56-75E73B8A0B1F}" dt="2024-03-03T05:15:54.762" v="4529" actId="1076"/>
          <ac:picMkLst>
            <pc:docMk/>
            <pc:sldMk cId="0" sldId="282"/>
            <ac:picMk id="7" creationId="{244873CE-A337-8E57-A992-F948B3C70652}"/>
          </ac:picMkLst>
        </pc:picChg>
      </pc:sldChg>
      <pc:sldChg chg="add del">
        <pc:chgData name="Hồ Diệp Huy" userId="6f76805e-86ae-4074-b37f-4b92e02656a4" providerId="ADAL" clId="{C93D3787-CBA5-4730-9E56-75E73B8A0B1F}" dt="2024-03-03T03:20:39.990" v="4314" actId="2696"/>
        <pc:sldMkLst>
          <pc:docMk/>
          <pc:sldMk cId="302429603" sldId="285"/>
        </pc:sldMkLst>
      </pc:sldChg>
      <pc:sldChg chg="addSp delSp modSp add mod setBg modAnim">
        <pc:chgData name="Hồ Diệp Huy" userId="6f76805e-86ae-4074-b37f-4b92e02656a4" providerId="ADAL" clId="{C93D3787-CBA5-4730-9E56-75E73B8A0B1F}" dt="2024-03-03T05:17:21.577" v="4536"/>
        <pc:sldMkLst>
          <pc:docMk/>
          <pc:sldMk cId="3519635305" sldId="285"/>
        </pc:sldMkLst>
        <pc:spChg chg="mod topLvl">
          <ac:chgData name="Hồ Diệp Huy" userId="6f76805e-86ae-4074-b37f-4b92e02656a4" providerId="ADAL" clId="{C93D3787-CBA5-4730-9E56-75E73B8A0B1F}" dt="2024-03-03T05:09:12.699" v="4490" actId="338"/>
          <ac:spMkLst>
            <pc:docMk/>
            <pc:sldMk cId="3519635305" sldId="285"/>
            <ac:spMk id="3" creationId="{39085A54-3ACC-BF8A-AC37-5B844DD19D52}"/>
          </ac:spMkLst>
        </pc:spChg>
        <pc:spChg chg="mod">
          <ac:chgData name="Hồ Diệp Huy" userId="6f76805e-86ae-4074-b37f-4b92e02656a4" providerId="ADAL" clId="{C93D3787-CBA5-4730-9E56-75E73B8A0B1F}" dt="2024-03-03T04:37:09.936" v="4331" actId="164"/>
          <ac:spMkLst>
            <pc:docMk/>
            <pc:sldMk cId="3519635305" sldId="285"/>
            <ac:spMk id="4" creationId="{113A5102-9807-103C-48BB-56B34D463387}"/>
          </ac:spMkLst>
        </pc:spChg>
        <pc:spChg chg="mod">
          <ac:chgData name="Hồ Diệp Huy" userId="6f76805e-86ae-4074-b37f-4b92e02656a4" providerId="ADAL" clId="{C93D3787-CBA5-4730-9E56-75E73B8A0B1F}" dt="2024-03-03T04:37:09.936" v="4331" actId="164"/>
          <ac:spMkLst>
            <pc:docMk/>
            <pc:sldMk cId="3519635305" sldId="285"/>
            <ac:spMk id="5" creationId="{A4DDD2D1-7A04-B2F1-8834-D05BB6D56B92}"/>
          </ac:spMkLst>
        </pc:spChg>
        <pc:spChg chg="mod">
          <ac:chgData name="Hồ Diệp Huy" userId="6f76805e-86ae-4074-b37f-4b92e02656a4" providerId="ADAL" clId="{C93D3787-CBA5-4730-9E56-75E73B8A0B1F}" dt="2024-03-03T05:04:18.416" v="4440" actId="1076"/>
          <ac:spMkLst>
            <pc:docMk/>
            <pc:sldMk cId="3519635305" sldId="285"/>
            <ac:spMk id="6" creationId="{61328672-CF96-13D2-546E-EB89E46EA658}"/>
          </ac:spMkLst>
        </pc:spChg>
        <pc:spChg chg="mod topLvl">
          <ac:chgData name="Hồ Diệp Huy" userId="6f76805e-86ae-4074-b37f-4b92e02656a4" providerId="ADAL" clId="{C93D3787-CBA5-4730-9E56-75E73B8A0B1F}" dt="2024-03-03T05:09:12.699" v="4490" actId="338"/>
          <ac:spMkLst>
            <pc:docMk/>
            <pc:sldMk cId="3519635305" sldId="285"/>
            <ac:spMk id="10" creationId="{07E2A3A4-E921-1192-2150-E2DE688BAA22}"/>
          </ac:spMkLst>
        </pc:spChg>
        <pc:spChg chg="mod">
          <ac:chgData name="Hồ Diệp Huy" userId="6f76805e-86ae-4074-b37f-4b92e02656a4" providerId="ADAL" clId="{C93D3787-CBA5-4730-9E56-75E73B8A0B1F}" dt="2024-03-03T05:05:04.995" v="4452" actId="115"/>
          <ac:spMkLst>
            <pc:docMk/>
            <pc:sldMk cId="3519635305" sldId="285"/>
            <ac:spMk id="12" creationId="{750BF441-4EBF-EBED-C063-DFCA635FFB92}"/>
          </ac:spMkLst>
        </pc:spChg>
        <pc:spChg chg="mod">
          <ac:chgData name="Hồ Diệp Huy" userId="6f76805e-86ae-4074-b37f-4b92e02656a4" providerId="ADAL" clId="{C93D3787-CBA5-4730-9E56-75E73B8A0B1F}" dt="2024-03-03T05:04:28.863" v="4441" actId="1076"/>
          <ac:spMkLst>
            <pc:docMk/>
            <pc:sldMk cId="3519635305" sldId="285"/>
            <ac:spMk id="13" creationId="{7884A364-DAE5-117C-9161-C6D633E45F05}"/>
          </ac:spMkLst>
        </pc:spChg>
        <pc:spChg chg="add mod ord">
          <ac:chgData name="Hồ Diệp Huy" userId="6f76805e-86ae-4074-b37f-4b92e02656a4" providerId="ADAL" clId="{C93D3787-CBA5-4730-9E56-75E73B8A0B1F}" dt="2024-03-03T05:09:26.564" v="4492" actId="164"/>
          <ac:spMkLst>
            <pc:docMk/>
            <pc:sldMk cId="3519635305" sldId="285"/>
            <ac:spMk id="14" creationId="{2444818B-B844-ACFB-2145-4D429BC9B3DB}"/>
          </ac:spMkLst>
        </pc:spChg>
        <pc:spChg chg="mod">
          <ac:chgData name="Hồ Diệp Huy" userId="6f76805e-86ae-4074-b37f-4b92e02656a4" providerId="ADAL" clId="{C93D3787-CBA5-4730-9E56-75E73B8A0B1F}" dt="2024-03-03T05:00:24.272" v="4416" actId="1076"/>
          <ac:spMkLst>
            <pc:docMk/>
            <pc:sldMk cId="3519635305" sldId="285"/>
            <ac:spMk id="18" creationId="{DB44A311-24A9-07AC-EE52-F8452EC99DDA}"/>
          </ac:spMkLst>
        </pc:spChg>
        <pc:grpChg chg="add mod">
          <ac:chgData name="Hồ Diệp Huy" userId="6f76805e-86ae-4074-b37f-4b92e02656a4" providerId="ADAL" clId="{C93D3787-CBA5-4730-9E56-75E73B8A0B1F}" dt="2024-03-03T05:00:09.290" v="4413" actId="14100"/>
          <ac:grpSpMkLst>
            <pc:docMk/>
            <pc:sldMk cId="3519635305" sldId="285"/>
            <ac:grpSpMk id="11" creationId="{8E70ACA7-7F15-328C-55C8-CA2ABBCAB330}"/>
          </ac:grpSpMkLst>
        </pc:grpChg>
        <pc:grpChg chg="add mod">
          <ac:chgData name="Hồ Diệp Huy" userId="6f76805e-86ae-4074-b37f-4b92e02656a4" providerId="ADAL" clId="{C93D3787-CBA5-4730-9E56-75E73B8A0B1F}" dt="2024-03-03T05:06:55.047" v="4464" actId="164"/>
          <ac:grpSpMkLst>
            <pc:docMk/>
            <pc:sldMk cId="3519635305" sldId="285"/>
            <ac:grpSpMk id="15" creationId="{5A2BEF7A-6650-66CA-B768-8AD34F11091F}"/>
          </ac:grpSpMkLst>
        </pc:grpChg>
        <pc:grpChg chg="mod">
          <ac:chgData name="Hồ Diệp Huy" userId="6f76805e-86ae-4074-b37f-4b92e02656a4" providerId="ADAL" clId="{C93D3787-CBA5-4730-9E56-75E73B8A0B1F}" dt="2024-03-03T05:05:31.630" v="4454" actId="14100"/>
          <ac:grpSpMkLst>
            <pc:docMk/>
            <pc:sldMk cId="3519635305" sldId="285"/>
            <ac:grpSpMk id="16" creationId="{867B467C-22C4-0D4B-E6EA-B0AE890E879B}"/>
          </ac:grpSpMkLst>
        </pc:grpChg>
        <pc:grpChg chg="mod">
          <ac:chgData name="Hồ Diệp Huy" userId="6f76805e-86ae-4074-b37f-4b92e02656a4" providerId="ADAL" clId="{C93D3787-CBA5-4730-9E56-75E73B8A0B1F}" dt="2024-03-03T04:59:33.698" v="4406" actId="1076"/>
          <ac:grpSpMkLst>
            <pc:docMk/>
            <pc:sldMk cId="3519635305" sldId="285"/>
            <ac:grpSpMk id="17" creationId="{510E1144-5AE3-3410-8DE7-BC2659775050}"/>
          </ac:grpSpMkLst>
        </pc:grpChg>
        <pc:grpChg chg="del mod ord">
          <ac:chgData name="Hồ Diệp Huy" userId="6f76805e-86ae-4074-b37f-4b92e02656a4" providerId="ADAL" clId="{C93D3787-CBA5-4730-9E56-75E73B8A0B1F}" dt="2024-03-03T05:07:28.923" v="4477" actId="165"/>
          <ac:grpSpMkLst>
            <pc:docMk/>
            <pc:sldMk cId="3519635305" sldId="285"/>
            <ac:grpSpMk id="19" creationId="{3BB391D3-EF31-11AB-76AB-A18C9ADAA14E}"/>
          </ac:grpSpMkLst>
        </pc:grpChg>
        <pc:grpChg chg="add mod">
          <ac:chgData name="Hồ Diệp Huy" userId="6f76805e-86ae-4074-b37f-4b92e02656a4" providerId="ADAL" clId="{C93D3787-CBA5-4730-9E56-75E73B8A0B1F}" dt="2024-03-03T05:09:26.564" v="4492" actId="164"/>
          <ac:grpSpMkLst>
            <pc:docMk/>
            <pc:sldMk cId="3519635305" sldId="285"/>
            <ac:grpSpMk id="20" creationId="{37650F67-9101-4A6C-3BFD-891AA0F6CD66}"/>
          </ac:grpSpMkLst>
        </pc:grpChg>
        <pc:grpChg chg="add mod">
          <ac:chgData name="Hồ Diệp Huy" userId="6f76805e-86ae-4074-b37f-4b92e02656a4" providerId="ADAL" clId="{C93D3787-CBA5-4730-9E56-75E73B8A0B1F}" dt="2024-03-03T05:09:26.564" v="4492" actId="164"/>
          <ac:grpSpMkLst>
            <pc:docMk/>
            <pc:sldMk cId="3519635305" sldId="285"/>
            <ac:grpSpMk id="21" creationId="{C5569087-78F0-2DF6-15D3-6FB6364D1A55}"/>
          </ac:grpSpMkLst>
        </pc:grpChg>
      </pc:sldChg>
      <pc:sldChg chg="new del">
        <pc:chgData name="Hồ Diệp Huy" userId="6f76805e-86ae-4074-b37f-4b92e02656a4" providerId="ADAL" clId="{C93D3787-CBA5-4730-9E56-75E73B8A0B1F}" dt="2024-03-03T04:33:34.856" v="4317" actId="2696"/>
        <pc:sldMkLst>
          <pc:docMk/>
          <pc:sldMk cId="3322183949" sldId="286"/>
        </pc:sldMkLst>
      </pc:sldChg>
    </pc:docChg>
  </pc:docChgLst>
  <pc:docChgLst>
    <pc:chgData name="Hồ Diệp Huy" userId="S::22520541@ms.uit.edu.vn::6f76805e-86ae-4074-b37f-4b92e02656a4" providerId="AD" clId="Web-{FF0969E0-AEA2-E1D3-5687-5E93F72495A0}"/>
    <pc:docChg chg="modSld">
      <pc:chgData name="Hồ Diệp Huy" userId="S::22520541@ms.uit.edu.vn::6f76805e-86ae-4074-b37f-4b92e02656a4" providerId="AD" clId="Web-{FF0969E0-AEA2-E1D3-5687-5E93F72495A0}" dt="2024-03-03T10:45:33.249" v="89" actId="1076"/>
      <pc:docMkLst>
        <pc:docMk/>
      </pc:docMkLst>
      <pc:sldChg chg="modSp">
        <pc:chgData name="Hồ Diệp Huy" userId="S::22520541@ms.uit.edu.vn::6f76805e-86ae-4074-b37f-4b92e02656a4" providerId="AD" clId="Web-{FF0969E0-AEA2-E1D3-5687-5E93F72495A0}" dt="2024-03-03T10:44:14.153" v="23" actId="1076"/>
        <pc:sldMkLst>
          <pc:docMk/>
          <pc:sldMk cId="139944654" sldId="258"/>
        </pc:sldMkLst>
        <pc:spChg chg="mod">
          <ac:chgData name="Hồ Diệp Huy" userId="S::22520541@ms.uit.edu.vn::6f76805e-86ae-4074-b37f-4b92e02656a4" providerId="AD" clId="Web-{FF0969E0-AEA2-E1D3-5687-5E93F72495A0}" dt="2024-03-03T10:44:14.090" v="19" actId="1076"/>
          <ac:spMkLst>
            <pc:docMk/>
            <pc:sldMk cId="139944654" sldId="258"/>
            <ac:spMk id="3" creationId="{11778E95-5FA1-88D8-E18E-C7AADB6F30A0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4:14.106" v="20" actId="1076"/>
          <ac:spMkLst>
            <pc:docMk/>
            <pc:sldMk cId="139944654" sldId="258"/>
            <ac:spMk id="6" creationId="{40FBAA83-4671-9DFB-B81A-8708F3126B0D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4:14.122" v="21" actId="1076"/>
          <ac:spMkLst>
            <pc:docMk/>
            <pc:sldMk cId="139944654" sldId="258"/>
            <ac:spMk id="7" creationId="{DF75B7DE-5C21-CFF4-45FB-F45D5D913174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4:14.137" v="22" actId="1076"/>
          <ac:spMkLst>
            <pc:docMk/>
            <pc:sldMk cId="139944654" sldId="258"/>
            <ac:spMk id="8" creationId="{3EBBCC9F-44D9-0B19-E6BD-AFAA3A025903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4:13.981" v="15" actId="1076"/>
          <ac:spMkLst>
            <pc:docMk/>
            <pc:sldMk cId="139944654" sldId="258"/>
            <ac:spMk id="14" creationId="{F87BA786-93B0-6C0D-BB82-9A7BE00E39FA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4:14.012" v="16" actId="1076"/>
          <ac:spMkLst>
            <pc:docMk/>
            <pc:sldMk cId="139944654" sldId="258"/>
            <ac:spMk id="15" creationId="{9739E833-2EA3-AE8D-B8F9-E20ACAA0B837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4:14.044" v="17" actId="1076"/>
          <ac:spMkLst>
            <pc:docMk/>
            <pc:sldMk cId="139944654" sldId="258"/>
            <ac:spMk id="16" creationId="{126237D7-824F-BE3E-CE80-7A320A049246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4:14.059" v="18" actId="1076"/>
          <ac:spMkLst>
            <pc:docMk/>
            <pc:sldMk cId="139944654" sldId="258"/>
            <ac:spMk id="19" creationId="{01236F13-01B7-62AF-21C6-8117E1B54176}"/>
          </ac:spMkLst>
        </pc:spChg>
        <pc:grpChg chg="mod">
          <ac:chgData name="Hồ Diệp Huy" userId="S::22520541@ms.uit.edu.vn::6f76805e-86ae-4074-b37f-4b92e02656a4" providerId="AD" clId="Web-{FF0969E0-AEA2-E1D3-5687-5E93F72495A0}" dt="2024-03-03T10:44:14.153" v="23" actId="1076"/>
          <ac:grpSpMkLst>
            <pc:docMk/>
            <pc:sldMk cId="139944654" sldId="258"/>
            <ac:grpSpMk id="33" creationId="{0B0881B2-3072-7360-0D9B-FFE89AE1CFBF}"/>
          </ac:grpSpMkLst>
        </pc:grpChg>
        <pc:picChg chg="mod">
          <ac:chgData name="Hồ Diệp Huy" userId="S::22520541@ms.uit.edu.vn::6f76805e-86ae-4074-b37f-4b92e02656a4" providerId="AD" clId="Web-{FF0969E0-AEA2-E1D3-5687-5E93F72495A0}" dt="2024-03-03T10:44:13.934" v="13" actId="1076"/>
          <ac:picMkLst>
            <pc:docMk/>
            <pc:sldMk cId="139944654" sldId="258"/>
            <ac:picMk id="9" creationId="{DF21B838-E700-9260-64A2-90FCE6CC6F2C}"/>
          </ac:picMkLst>
        </pc:picChg>
        <pc:picChg chg="mod">
          <ac:chgData name="Hồ Diệp Huy" userId="S::22520541@ms.uit.edu.vn::6f76805e-86ae-4074-b37f-4b92e02656a4" providerId="AD" clId="Web-{FF0969E0-AEA2-E1D3-5687-5E93F72495A0}" dt="2024-03-03T10:44:13.903" v="12" actId="1076"/>
          <ac:picMkLst>
            <pc:docMk/>
            <pc:sldMk cId="139944654" sldId="258"/>
            <ac:picMk id="11" creationId="{7054E56F-C637-C5D2-CD86-0CB74406E53A}"/>
          </ac:picMkLst>
        </pc:picChg>
        <pc:picChg chg="mod">
          <ac:chgData name="Hồ Diệp Huy" userId="S::22520541@ms.uit.edu.vn::6f76805e-86ae-4074-b37f-4b92e02656a4" providerId="AD" clId="Web-{FF0969E0-AEA2-E1D3-5687-5E93F72495A0}" dt="2024-03-03T10:44:13.950" v="14" actId="1076"/>
          <ac:picMkLst>
            <pc:docMk/>
            <pc:sldMk cId="139944654" sldId="258"/>
            <ac:picMk id="12" creationId="{8DC1091F-CC20-806B-B4C3-9C714E42BDB6}"/>
          </ac:picMkLst>
        </pc:picChg>
        <pc:cxnChg chg="mod">
          <ac:chgData name="Hồ Diệp Huy" userId="S::22520541@ms.uit.edu.vn::6f76805e-86ae-4074-b37f-4b92e02656a4" providerId="AD" clId="Web-{FF0969E0-AEA2-E1D3-5687-5E93F72495A0}" dt="2024-03-03T10:44:13.981" v="15" actId="1076"/>
          <ac:cxnSpMkLst>
            <pc:docMk/>
            <pc:sldMk cId="139944654" sldId="258"/>
            <ac:cxnSpMk id="26" creationId="{D7D1E294-ADEA-4FB8-83EB-F6BABB5DD581}"/>
          </ac:cxnSpMkLst>
        </pc:cxnChg>
        <pc:cxnChg chg="mod">
          <ac:chgData name="Hồ Diệp Huy" userId="S::22520541@ms.uit.edu.vn::6f76805e-86ae-4074-b37f-4b92e02656a4" providerId="AD" clId="Web-{FF0969E0-AEA2-E1D3-5687-5E93F72495A0}" dt="2024-03-03T10:44:14.012" v="16" actId="1076"/>
          <ac:cxnSpMkLst>
            <pc:docMk/>
            <pc:sldMk cId="139944654" sldId="258"/>
            <ac:cxnSpMk id="29" creationId="{42E41858-29F1-018C-26AD-79B5DEDA9BAE}"/>
          </ac:cxnSpMkLst>
        </pc:cxnChg>
        <pc:cxnChg chg="mod">
          <ac:chgData name="Hồ Diệp Huy" userId="S::22520541@ms.uit.edu.vn::6f76805e-86ae-4074-b37f-4b92e02656a4" providerId="AD" clId="Web-{FF0969E0-AEA2-E1D3-5687-5E93F72495A0}" dt="2024-03-03T10:44:14.044" v="17" actId="1076"/>
          <ac:cxnSpMkLst>
            <pc:docMk/>
            <pc:sldMk cId="139944654" sldId="258"/>
            <ac:cxnSpMk id="32" creationId="{648E17A8-4B72-2701-117D-B29B220E9DDE}"/>
          </ac:cxnSpMkLst>
        </pc:cxnChg>
      </pc:sldChg>
      <pc:sldChg chg="modSp">
        <pc:chgData name="Hồ Diệp Huy" userId="S::22520541@ms.uit.edu.vn::6f76805e-86ae-4074-b37f-4b92e02656a4" providerId="AD" clId="Web-{FF0969E0-AEA2-E1D3-5687-5E93F72495A0}" dt="2024-03-03T10:44:42.154" v="34" actId="1076"/>
        <pc:sldMkLst>
          <pc:docMk/>
          <pc:sldMk cId="2406137869" sldId="263"/>
        </pc:sldMkLst>
        <pc:spChg chg="mod">
          <ac:chgData name="Hồ Diệp Huy" userId="S::22520541@ms.uit.edu.vn::6f76805e-86ae-4074-b37f-4b92e02656a4" providerId="AD" clId="Web-{FF0969E0-AEA2-E1D3-5687-5E93F72495A0}" dt="2024-03-03T10:44:42.044" v="30" actId="1076"/>
          <ac:spMkLst>
            <pc:docMk/>
            <pc:sldMk cId="2406137869" sldId="263"/>
            <ac:spMk id="3" creationId="{57A2F6A0-1673-F1EF-9EDF-FA321D37E84E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4:42.076" v="31" actId="1076"/>
          <ac:spMkLst>
            <pc:docMk/>
            <pc:sldMk cId="2406137869" sldId="263"/>
            <ac:spMk id="4" creationId="{234583FB-5927-E6BF-B7FD-58BD509F6AE7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4:42.091" v="32" actId="1076"/>
          <ac:spMkLst>
            <pc:docMk/>
            <pc:sldMk cId="2406137869" sldId="263"/>
            <ac:spMk id="5" creationId="{3D4D0927-84A8-4BF4-4273-A1CC1CA30F57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4:42.122" v="33" actId="1076"/>
          <ac:spMkLst>
            <pc:docMk/>
            <pc:sldMk cId="2406137869" sldId="263"/>
            <ac:spMk id="9" creationId="{5D451529-710C-937D-01E2-A2CC490DDF52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4:41.919" v="25" actId="1076"/>
          <ac:spMkLst>
            <pc:docMk/>
            <pc:sldMk cId="2406137869" sldId="263"/>
            <ac:spMk id="14" creationId="{5A96CC4E-AF34-0B5F-C259-D22B21F01884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4:41.935" v="26" actId="1076"/>
          <ac:spMkLst>
            <pc:docMk/>
            <pc:sldMk cId="2406137869" sldId="263"/>
            <ac:spMk id="15" creationId="{075BEA68-9756-E0B8-2499-52497BDE9D0B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4:41.966" v="27" actId="1076"/>
          <ac:spMkLst>
            <pc:docMk/>
            <pc:sldMk cId="2406137869" sldId="263"/>
            <ac:spMk id="16" creationId="{A30F4FBB-2F01-288E-D9BE-9619FEB01B61}"/>
          </ac:spMkLst>
        </pc:spChg>
        <pc:grpChg chg="mod">
          <ac:chgData name="Hồ Diệp Huy" userId="S::22520541@ms.uit.edu.vn::6f76805e-86ae-4074-b37f-4b92e02656a4" providerId="AD" clId="Web-{FF0969E0-AEA2-E1D3-5687-5E93F72495A0}" dt="2024-03-03T10:44:42.154" v="34" actId="1076"/>
          <ac:grpSpMkLst>
            <pc:docMk/>
            <pc:sldMk cId="2406137869" sldId="263"/>
            <ac:grpSpMk id="2" creationId="{8B1D32A9-2F2D-6338-A55B-9D68C477FA19}"/>
          </ac:grpSpMkLst>
        </pc:grpChg>
        <pc:picChg chg="mod">
          <ac:chgData name="Hồ Diệp Huy" userId="S::22520541@ms.uit.edu.vn::6f76805e-86ae-4074-b37f-4b92e02656a4" providerId="AD" clId="Web-{FF0969E0-AEA2-E1D3-5687-5E93F72495A0}" dt="2024-03-03T10:44:41.904" v="24" actId="1076"/>
          <ac:picMkLst>
            <pc:docMk/>
            <pc:sldMk cId="2406137869" sldId="263"/>
            <ac:picMk id="6" creationId="{069ED8D1-96AF-900E-644B-BEB37206BC84}"/>
          </ac:picMkLst>
        </pc:picChg>
        <pc:picChg chg="mod">
          <ac:chgData name="Hồ Diệp Huy" userId="S::22520541@ms.uit.edu.vn::6f76805e-86ae-4074-b37f-4b92e02656a4" providerId="AD" clId="Web-{FF0969E0-AEA2-E1D3-5687-5E93F72495A0}" dt="2024-03-03T10:44:42.029" v="29" actId="1076"/>
          <ac:picMkLst>
            <pc:docMk/>
            <pc:sldMk cId="2406137869" sldId="263"/>
            <ac:picMk id="7" creationId="{359AE7DE-BA7B-F8FC-F7DC-FEF98D8BC433}"/>
          </ac:picMkLst>
        </pc:picChg>
        <pc:picChg chg="mod">
          <ac:chgData name="Hồ Diệp Huy" userId="S::22520541@ms.uit.edu.vn::6f76805e-86ae-4074-b37f-4b92e02656a4" providerId="AD" clId="Web-{FF0969E0-AEA2-E1D3-5687-5E93F72495A0}" dt="2024-03-03T10:44:41.982" v="28" actId="1076"/>
          <ac:picMkLst>
            <pc:docMk/>
            <pc:sldMk cId="2406137869" sldId="263"/>
            <ac:picMk id="10" creationId="{F230A26F-1AD3-E88B-37D5-A35F46CFA77D}"/>
          </ac:picMkLst>
        </pc:picChg>
      </pc:sldChg>
      <pc:sldChg chg="modSp">
        <pc:chgData name="Hồ Diệp Huy" userId="S::22520541@ms.uit.edu.vn::6f76805e-86ae-4074-b37f-4b92e02656a4" providerId="AD" clId="Web-{FF0969E0-AEA2-E1D3-5687-5E93F72495A0}" dt="2024-03-03T10:44:54.951" v="45" actId="1076"/>
        <pc:sldMkLst>
          <pc:docMk/>
          <pc:sldMk cId="2805605201" sldId="266"/>
        </pc:sldMkLst>
        <pc:spChg chg="mod">
          <ac:chgData name="Hồ Diệp Huy" userId="S::22520541@ms.uit.edu.vn::6f76805e-86ae-4074-b37f-4b92e02656a4" providerId="AD" clId="Web-{FF0969E0-AEA2-E1D3-5687-5E93F72495A0}" dt="2024-03-03T10:44:54.904" v="41" actId="1076"/>
          <ac:spMkLst>
            <pc:docMk/>
            <pc:sldMk cId="2805605201" sldId="266"/>
            <ac:spMk id="2" creationId="{B2D46156-55B6-20CD-6311-D7C8503987F5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4:54.920" v="42" actId="1076"/>
          <ac:spMkLst>
            <pc:docMk/>
            <pc:sldMk cId="2805605201" sldId="266"/>
            <ac:spMk id="4" creationId="{51B75D1A-7599-C4CB-0726-601081BB9D7B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4:54.935" v="43" actId="1076"/>
          <ac:spMkLst>
            <pc:docMk/>
            <pc:sldMk cId="2805605201" sldId="266"/>
            <ac:spMk id="5" creationId="{79C540AC-F741-667F-6ABC-D30A284CAE73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4:54.935" v="44" actId="1076"/>
          <ac:spMkLst>
            <pc:docMk/>
            <pc:sldMk cId="2805605201" sldId="266"/>
            <ac:spMk id="6" creationId="{50376ACB-6965-D88A-6727-F8C9EF5EEA0C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4:54.857" v="37" actId="1076"/>
          <ac:spMkLst>
            <pc:docMk/>
            <pc:sldMk cId="2805605201" sldId="266"/>
            <ac:spMk id="14" creationId="{327A1D69-4481-81F9-5B5B-4B9FCB01DB2E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4:54.857" v="38" actId="1076"/>
          <ac:spMkLst>
            <pc:docMk/>
            <pc:sldMk cId="2805605201" sldId="266"/>
            <ac:spMk id="15" creationId="{F3B99F28-D3F6-0243-9AA6-0510D641DA0B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4:54.873" v="39" actId="1076"/>
          <ac:spMkLst>
            <pc:docMk/>
            <pc:sldMk cId="2805605201" sldId="266"/>
            <ac:spMk id="16" creationId="{D9BE36CE-CD84-9755-BA68-E76ADA070F34}"/>
          </ac:spMkLst>
        </pc:spChg>
        <pc:grpChg chg="mod">
          <ac:chgData name="Hồ Diệp Huy" userId="S::22520541@ms.uit.edu.vn::6f76805e-86ae-4074-b37f-4b92e02656a4" providerId="AD" clId="Web-{FF0969E0-AEA2-E1D3-5687-5E93F72495A0}" dt="2024-03-03T10:44:54.951" v="45" actId="1076"/>
          <ac:grpSpMkLst>
            <pc:docMk/>
            <pc:sldMk cId="2805605201" sldId="266"/>
            <ac:grpSpMk id="3" creationId="{7723543C-8867-32E7-5858-1FC54AB7CBEE}"/>
          </ac:grpSpMkLst>
        </pc:grpChg>
        <pc:picChg chg="mod">
          <ac:chgData name="Hồ Diệp Huy" userId="S::22520541@ms.uit.edu.vn::6f76805e-86ae-4074-b37f-4b92e02656a4" providerId="AD" clId="Web-{FF0969E0-AEA2-E1D3-5687-5E93F72495A0}" dt="2024-03-03T10:44:54.810" v="35" actId="1076"/>
          <ac:picMkLst>
            <pc:docMk/>
            <pc:sldMk cId="2805605201" sldId="266"/>
            <ac:picMk id="8" creationId="{42FE0BF3-D00D-B50B-C6C4-EA220AF58984}"/>
          </ac:picMkLst>
        </pc:picChg>
        <pc:picChg chg="mod">
          <ac:chgData name="Hồ Diệp Huy" userId="S::22520541@ms.uit.edu.vn::6f76805e-86ae-4074-b37f-4b92e02656a4" providerId="AD" clId="Web-{FF0969E0-AEA2-E1D3-5687-5E93F72495A0}" dt="2024-03-03T10:44:54.841" v="36" actId="1076"/>
          <ac:picMkLst>
            <pc:docMk/>
            <pc:sldMk cId="2805605201" sldId="266"/>
            <ac:picMk id="9" creationId="{197F872F-2D4F-FF4B-C89B-F64182F864A0}"/>
          </ac:picMkLst>
        </pc:picChg>
        <pc:picChg chg="mod">
          <ac:chgData name="Hồ Diệp Huy" userId="S::22520541@ms.uit.edu.vn::6f76805e-86ae-4074-b37f-4b92e02656a4" providerId="AD" clId="Web-{FF0969E0-AEA2-E1D3-5687-5E93F72495A0}" dt="2024-03-03T10:44:54.888" v="40" actId="1076"/>
          <ac:picMkLst>
            <pc:docMk/>
            <pc:sldMk cId="2805605201" sldId="266"/>
            <ac:picMk id="12" creationId="{961E4E0C-6A89-654A-9511-66E67837EC57}"/>
          </ac:picMkLst>
        </pc:picChg>
      </pc:sldChg>
      <pc:sldChg chg="modSp">
        <pc:chgData name="Hồ Diệp Huy" userId="S::22520541@ms.uit.edu.vn::6f76805e-86ae-4074-b37f-4b92e02656a4" providerId="AD" clId="Web-{FF0969E0-AEA2-E1D3-5687-5E93F72495A0}" dt="2024-03-03T10:45:05.310" v="56" actId="1076"/>
        <pc:sldMkLst>
          <pc:docMk/>
          <pc:sldMk cId="1583925497" sldId="269"/>
        </pc:sldMkLst>
        <pc:spChg chg="mod">
          <ac:chgData name="Hồ Diệp Huy" userId="S::22520541@ms.uit.edu.vn::6f76805e-86ae-4074-b37f-4b92e02656a4" providerId="AD" clId="Web-{FF0969E0-AEA2-E1D3-5687-5E93F72495A0}" dt="2024-03-03T10:45:05.248" v="52" actId="1076"/>
          <ac:spMkLst>
            <pc:docMk/>
            <pc:sldMk cId="1583925497" sldId="269"/>
            <ac:spMk id="2" creationId="{AF62FD08-D9A9-10B6-0A91-2BDDCC1D1B24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5:05.264" v="53" actId="1076"/>
          <ac:spMkLst>
            <pc:docMk/>
            <pc:sldMk cId="1583925497" sldId="269"/>
            <ac:spMk id="3" creationId="{ABE61BEC-B6F6-E3B6-7488-A0E1939D7656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5:05.279" v="54" actId="1076"/>
          <ac:spMkLst>
            <pc:docMk/>
            <pc:sldMk cId="1583925497" sldId="269"/>
            <ac:spMk id="6" creationId="{94FCC155-246A-1AD2-D330-07DB44F16207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5:05.295" v="55" actId="1076"/>
          <ac:spMkLst>
            <pc:docMk/>
            <pc:sldMk cId="1583925497" sldId="269"/>
            <ac:spMk id="8" creationId="{45E12202-E0B4-778F-A7B6-AD3DEF2FEAAD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5:05.217" v="48" actId="1076"/>
          <ac:spMkLst>
            <pc:docMk/>
            <pc:sldMk cId="1583925497" sldId="269"/>
            <ac:spMk id="14" creationId="{155D3D83-CE6A-6146-E5F7-E8F222C3A47A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5:05.217" v="49" actId="1076"/>
          <ac:spMkLst>
            <pc:docMk/>
            <pc:sldMk cId="1583925497" sldId="269"/>
            <ac:spMk id="15" creationId="{7503E6A9-5C4E-9010-5752-2ED9C47CD156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5:05.232" v="50" actId="1076"/>
          <ac:spMkLst>
            <pc:docMk/>
            <pc:sldMk cId="1583925497" sldId="269"/>
            <ac:spMk id="16" creationId="{A509B8FC-CB16-A32B-4AE8-01784CBA9104}"/>
          </ac:spMkLst>
        </pc:spChg>
        <pc:grpChg chg="mod">
          <ac:chgData name="Hồ Diệp Huy" userId="S::22520541@ms.uit.edu.vn::6f76805e-86ae-4074-b37f-4b92e02656a4" providerId="AD" clId="Web-{FF0969E0-AEA2-E1D3-5687-5E93F72495A0}" dt="2024-03-03T10:45:05.310" v="56" actId="1076"/>
          <ac:grpSpMkLst>
            <pc:docMk/>
            <pc:sldMk cId="1583925497" sldId="269"/>
            <ac:grpSpMk id="9" creationId="{89104DBC-12EF-C050-8249-0275B517409C}"/>
          </ac:grpSpMkLst>
        </pc:grpChg>
        <pc:picChg chg="mod">
          <ac:chgData name="Hồ Diệp Huy" userId="S::22520541@ms.uit.edu.vn::6f76805e-86ae-4074-b37f-4b92e02656a4" providerId="AD" clId="Web-{FF0969E0-AEA2-E1D3-5687-5E93F72495A0}" dt="2024-03-03T10:45:05.170" v="46" actId="1076"/>
          <ac:picMkLst>
            <pc:docMk/>
            <pc:sldMk cId="1583925497" sldId="269"/>
            <ac:picMk id="4" creationId="{34432461-3D1F-594F-5808-0A0999D110F7}"/>
          </ac:picMkLst>
        </pc:picChg>
        <pc:picChg chg="mod">
          <ac:chgData name="Hồ Diệp Huy" userId="S::22520541@ms.uit.edu.vn::6f76805e-86ae-4074-b37f-4b92e02656a4" providerId="AD" clId="Web-{FF0969E0-AEA2-E1D3-5687-5E93F72495A0}" dt="2024-03-03T10:45:05.201" v="47" actId="1076"/>
          <ac:picMkLst>
            <pc:docMk/>
            <pc:sldMk cId="1583925497" sldId="269"/>
            <ac:picMk id="5" creationId="{3C75864E-1861-7907-E0FF-06EE2127ADE2}"/>
          </ac:picMkLst>
        </pc:picChg>
        <pc:picChg chg="mod">
          <ac:chgData name="Hồ Diệp Huy" userId="S::22520541@ms.uit.edu.vn::6f76805e-86ae-4074-b37f-4b92e02656a4" providerId="AD" clId="Web-{FF0969E0-AEA2-E1D3-5687-5E93F72495A0}" dt="2024-03-03T10:45:05.248" v="51" actId="1076"/>
          <ac:picMkLst>
            <pc:docMk/>
            <pc:sldMk cId="1583925497" sldId="269"/>
            <ac:picMk id="7" creationId="{B91902B1-860D-50D9-8A82-166D1302DFE7}"/>
          </ac:picMkLst>
        </pc:picChg>
      </pc:sldChg>
      <pc:sldChg chg="modSp">
        <pc:chgData name="Hồ Diệp Huy" userId="S::22520541@ms.uit.edu.vn::6f76805e-86ae-4074-b37f-4b92e02656a4" providerId="AD" clId="Web-{FF0969E0-AEA2-E1D3-5687-5E93F72495A0}" dt="2024-03-03T10:45:15.701" v="67" actId="1076"/>
        <pc:sldMkLst>
          <pc:docMk/>
          <pc:sldMk cId="1621122618" sldId="270"/>
        </pc:sldMkLst>
        <pc:spChg chg="mod">
          <ac:chgData name="Hồ Diệp Huy" userId="S::22520541@ms.uit.edu.vn::6f76805e-86ae-4074-b37f-4b92e02656a4" providerId="AD" clId="Web-{FF0969E0-AEA2-E1D3-5687-5E93F72495A0}" dt="2024-03-03T10:45:15.670" v="63" actId="1076"/>
          <ac:spMkLst>
            <pc:docMk/>
            <pc:sldMk cId="1621122618" sldId="270"/>
            <ac:spMk id="2" creationId="{DD8853E4-A2E6-97AB-A2FB-B839E8264111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5:15.686" v="64" actId="1076"/>
          <ac:spMkLst>
            <pc:docMk/>
            <pc:sldMk cId="1621122618" sldId="270"/>
            <ac:spMk id="3" creationId="{744AD9D4-B97B-6BF7-E079-780621405F12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5:15.686" v="65" actId="1076"/>
          <ac:spMkLst>
            <pc:docMk/>
            <pc:sldMk cId="1621122618" sldId="270"/>
            <ac:spMk id="4" creationId="{4E955650-ED5F-A89B-7C5B-E1A85108FA87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5:15.686" v="66" actId="1076"/>
          <ac:spMkLst>
            <pc:docMk/>
            <pc:sldMk cId="1621122618" sldId="270"/>
            <ac:spMk id="5" creationId="{DB3EB048-48D1-09B9-6775-9AE9880929E0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5:15.654" v="59" actId="1076"/>
          <ac:spMkLst>
            <pc:docMk/>
            <pc:sldMk cId="1621122618" sldId="270"/>
            <ac:spMk id="14" creationId="{885756A8-3269-3B76-4F13-DA63AFF31399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5:15.654" v="60" actId="1076"/>
          <ac:spMkLst>
            <pc:docMk/>
            <pc:sldMk cId="1621122618" sldId="270"/>
            <ac:spMk id="15" creationId="{4D9D7102-F0C8-3E95-F0FE-3D35F40D39EB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5:15.654" v="61" actId="1076"/>
          <ac:spMkLst>
            <pc:docMk/>
            <pc:sldMk cId="1621122618" sldId="270"/>
            <ac:spMk id="16" creationId="{FB16E527-711C-030D-B731-60E36CD55D03}"/>
          </ac:spMkLst>
        </pc:spChg>
        <pc:grpChg chg="mod">
          <ac:chgData name="Hồ Diệp Huy" userId="S::22520541@ms.uit.edu.vn::6f76805e-86ae-4074-b37f-4b92e02656a4" providerId="AD" clId="Web-{FF0969E0-AEA2-E1D3-5687-5E93F72495A0}" dt="2024-03-03T10:45:15.701" v="67" actId="1076"/>
          <ac:grpSpMkLst>
            <pc:docMk/>
            <pc:sldMk cId="1621122618" sldId="270"/>
            <ac:grpSpMk id="7" creationId="{878125B5-5B8A-183C-7005-E1C6B8E78C11}"/>
          </ac:grpSpMkLst>
        </pc:grpChg>
        <pc:picChg chg="mod">
          <ac:chgData name="Hồ Diệp Huy" userId="S::22520541@ms.uit.edu.vn::6f76805e-86ae-4074-b37f-4b92e02656a4" providerId="AD" clId="Web-{FF0969E0-AEA2-E1D3-5687-5E93F72495A0}" dt="2024-03-03T10:45:15.561" v="57" actId="1076"/>
          <ac:picMkLst>
            <pc:docMk/>
            <pc:sldMk cId="1621122618" sldId="270"/>
            <ac:picMk id="6" creationId="{C2075765-2BE6-6A36-D539-EA92C0E6FE70}"/>
          </ac:picMkLst>
        </pc:picChg>
        <pc:picChg chg="mod">
          <ac:chgData name="Hồ Diệp Huy" userId="S::22520541@ms.uit.edu.vn::6f76805e-86ae-4074-b37f-4b92e02656a4" providerId="AD" clId="Web-{FF0969E0-AEA2-E1D3-5687-5E93F72495A0}" dt="2024-03-03T10:45:15.639" v="58" actId="1076"/>
          <ac:picMkLst>
            <pc:docMk/>
            <pc:sldMk cId="1621122618" sldId="270"/>
            <ac:picMk id="8" creationId="{B9FF1B2B-D4FC-B5DC-C795-4B0D54F62890}"/>
          </ac:picMkLst>
        </pc:picChg>
        <pc:picChg chg="mod">
          <ac:chgData name="Hồ Diệp Huy" userId="S::22520541@ms.uit.edu.vn::6f76805e-86ae-4074-b37f-4b92e02656a4" providerId="AD" clId="Web-{FF0969E0-AEA2-E1D3-5687-5E93F72495A0}" dt="2024-03-03T10:45:15.670" v="62" actId="1076"/>
          <ac:picMkLst>
            <pc:docMk/>
            <pc:sldMk cId="1621122618" sldId="270"/>
            <ac:picMk id="10" creationId="{8C5F1465-4A4B-F62D-76F9-63CFCC35C490}"/>
          </ac:picMkLst>
        </pc:picChg>
      </pc:sldChg>
      <pc:sldChg chg="modSp">
        <pc:chgData name="Hồ Diệp Huy" userId="S::22520541@ms.uit.edu.vn::6f76805e-86ae-4074-b37f-4b92e02656a4" providerId="AD" clId="Web-{FF0969E0-AEA2-E1D3-5687-5E93F72495A0}" dt="2024-03-03T10:45:24.920" v="78" actId="1076"/>
        <pc:sldMkLst>
          <pc:docMk/>
          <pc:sldMk cId="769615259" sldId="273"/>
        </pc:sldMkLst>
        <pc:spChg chg="mod">
          <ac:chgData name="Hồ Diệp Huy" userId="S::22520541@ms.uit.edu.vn::6f76805e-86ae-4074-b37f-4b92e02656a4" providerId="AD" clId="Web-{FF0969E0-AEA2-E1D3-5687-5E93F72495A0}" dt="2024-03-03T10:45:24.873" v="74" actId="1076"/>
          <ac:spMkLst>
            <pc:docMk/>
            <pc:sldMk cId="769615259" sldId="273"/>
            <ac:spMk id="2" creationId="{C0FA4A22-506A-4F6C-6A2A-14892718F1B3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5:24.889" v="75" actId="1076"/>
          <ac:spMkLst>
            <pc:docMk/>
            <pc:sldMk cId="769615259" sldId="273"/>
            <ac:spMk id="4" creationId="{A03DE629-E895-218F-8B97-95E6AAD15FD5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5:24.905" v="76" actId="1076"/>
          <ac:spMkLst>
            <pc:docMk/>
            <pc:sldMk cId="769615259" sldId="273"/>
            <ac:spMk id="6" creationId="{852D28C1-3DB0-DD12-F3A5-7D02F53AC66D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5:24.905" v="77" actId="1076"/>
          <ac:spMkLst>
            <pc:docMk/>
            <pc:sldMk cId="769615259" sldId="273"/>
            <ac:spMk id="7" creationId="{A036C400-DA51-03F6-13DF-42B438D61083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5:24.827" v="70" actId="1076"/>
          <ac:spMkLst>
            <pc:docMk/>
            <pc:sldMk cId="769615259" sldId="273"/>
            <ac:spMk id="14" creationId="{AD8D0650-1469-9333-7A93-19CCDF0E092B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5:24.842" v="71" actId="1076"/>
          <ac:spMkLst>
            <pc:docMk/>
            <pc:sldMk cId="769615259" sldId="273"/>
            <ac:spMk id="15" creationId="{A342552C-0319-B6D2-59DA-D44587B30C2C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5:24.842" v="72" actId="1076"/>
          <ac:spMkLst>
            <pc:docMk/>
            <pc:sldMk cId="769615259" sldId="273"/>
            <ac:spMk id="16" creationId="{0F530E0F-F4D5-8FA8-DF7A-C84FF8B836E4}"/>
          </ac:spMkLst>
        </pc:spChg>
        <pc:grpChg chg="mod">
          <ac:chgData name="Hồ Diệp Huy" userId="S::22520541@ms.uit.edu.vn::6f76805e-86ae-4074-b37f-4b92e02656a4" providerId="AD" clId="Web-{FF0969E0-AEA2-E1D3-5687-5E93F72495A0}" dt="2024-03-03T10:45:24.920" v="78" actId="1076"/>
          <ac:grpSpMkLst>
            <pc:docMk/>
            <pc:sldMk cId="769615259" sldId="273"/>
            <ac:grpSpMk id="8" creationId="{7D2C3861-765C-B9C1-2337-E7F234DA8986}"/>
          </ac:grpSpMkLst>
        </pc:grpChg>
        <pc:picChg chg="mod">
          <ac:chgData name="Hồ Diệp Huy" userId="S::22520541@ms.uit.edu.vn::6f76805e-86ae-4074-b37f-4b92e02656a4" providerId="AD" clId="Web-{FF0969E0-AEA2-E1D3-5687-5E93F72495A0}" dt="2024-03-03T10:45:24.811" v="69" actId="1076"/>
          <ac:picMkLst>
            <pc:docMk/>
            <pc:sldMk cId="769615259" sldId="273"/>
            <ac:picMk id="3" creationId="{8BFBEC82-04F3-5CFC-8077-6CF60BB66569}"/>
          </ac:picMkLst>
        </pc:picChg>
        <pc:picChg chg="mod">
          <ac:chgData name="Hồ Diệp Huy" userId="S::22520541@ms.uit.edu.vn::6f76805e-86ae-4074-b37f-4b92e02656a4" providerId="AD" clId="Web-{FF0969E0-AEA2-E1D3-5687-5E93F72495A0}" dt="2024-03-03T10:45:24.764" v="68" actId="1076"/>
          <ac:picMkLst>
            <pc:docMk/>
            <pc:sldMk cId="769615259" sldId="273"/>
            <ac:picMk id="5" creationId="{4B3A6CEC-AF57-D53E-C79F-A5D889632CC1}"/>
          </ac:picMkLst>
        </pc:picChg>
        <pc:picChg chg="mod">
          <ac:chgData name="Hồ Diệp Huy" userId="S::22520541@ms.uit.edu.vn::6f76805e-86ae-4074-b37f-4b92e02656a4" providerId="AD" clId="Web-{FF0969E0-AEA2-E1D3-5687-5E93F72495A0}" dt="2024-03-03T10:45:24.858" v="73" actId="1076"/>
          <ac:picMkLst>
            <pc:docMk/>
            <pc:sldMk cId="769615259" sldId="273"/>
            <ac:picMk id="9" creationId="{6CCD3133-5DB5-4A6B-1AFD-0EA8834C7641}"/>
          </ac:picMkLst>
        </pc:picChg>
      </pc:sldChg>
      <pc:sldChg chg="modSp">
        <pc:chgData name="Hồ Diệp Huy" userId="S::22520541@ms.uit.edu.vn::6f76805e-86ae-4074-b37f-4b92e02656a4" providerId="AD" clId="Web-{FF0969E0-AEA2-E1D3-5687-5E93F72495A0}" dt="2024-03-03T10:45:33.249" v="89" actId="1076"/>
        <pc:sldMkLst>
          <pc:docMk/>
          <pc:sldMk cId="888183125" sldId="274"/>
        </pc:sldMkLst>
        <pc:spChg chg="mod">
          <ac:chgData name="Hồ Diệp Huy" userId="S::22520541@ms.uit.edu.vn::6f76805e-86ae-4074-b37f-4b92e02656a4" providerId="AD" clId="Web-{FF0969E0-AEA2-E1D3-5687-5E93F72495A0}" dt="2024-03-03T10:45:33.155" v="85" actId="1076"/>
          <ac:spMkLst>
            <pc:docMk/>
            <pc:sldMk cId="888183125" sldId="274"/>
            <ac:spMk id="2" creationId="{0F404B05-C80E-24F1-6324-85F28D54B456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5:33.186" v="86" actId="1076"/>
          <ac:spMkLst>
            <pc:docMk/>
            <pc:sldMk cId="888183125" sldId="274"/>
            <ac:spMk id="3" creationId="{74D9F124-C550-FA5E-4535-D416584C3B62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5:33.202" v="87" actId="1076"/>
          <ac:spMkLst>
            <pc:docMk/>
            <pc:sldMk cId="888183125" sldId="274"/>
            <ac:spMk id="5" creationId="{B3356F53-80CC-51C1-6A70-A5D281AB265F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5:33.233" v="88" actId="1076"/>
          <ac:spMkLst>
            <pc:docMk/>
            <pc:sldMk cId="888183125" sldId="274"/>
            <ac:spMk id="6" creationId="{781930A1-907E-ED08-B235-3B43B03D4D10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5:33.092" v="81" actId="1076"/>
          <ac:spMkLst>
            <pc:docMk/>
            <pc:sldMk cId="888183125" sldId="274"/>
            <ac:spMk id="14" creationId="{ECABE6E3-D505-E376-F565-60F7568574A8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5:33.108" v="82" actId="1076"/>
          <ac:spMkLst>
            <pc:docMk/>
            <pc:sldMk cId="888183125" sldId="274"/>
            <ac:spMk id="15" creationId="{C64ACB65-5124-EDCD-072E-52F89951E5CD}"/>
          </ac:spMkLst>
        </pc:spChg>
        <pc:spChg chg="mod">
          <ac:chgData name="Hồ Diệp Huy" userId="S::22520541@ms.uit.edu.vn::6f76805e-86ae-4074-b37f-4b92e02656a4" providerId="AD" clId="Web-{FF0969E0-AEA2-E1D3-5687-5E93F72495A0}" dt="2024-03-03T10:45:33.124" v="83" actId="1076"/>
          <ac:spMkLst>
            <pc:docMk/>
            <pc:sldMk cId="888183125" sldId="274"/>
            <ac:spMk id="16" creationId="{EAC33F6F-1380-231F-9C44-075DF8FE296F}"/>
          </ac:spMkLst>
        </pc:spChg>
        <pc:grpChg chg="mod">
          <ac:chgData name="Hồ Diệp Huy" userId="S::22520541@ms.uit.edu.vn::6f76805e-86ae-4074-b37f-4b92e02656a4" providerId="AD" clId="Web-{FF0969E0-AEA2-E1D3-5687-5E93F72495A0}" dt="2024-03-03T10:45:33.249" v="89" actId="1076"/>
          <ac:grpSpMkLst>
            <pc:docMk/>
            <pc:sldMk cId="888183125" sldId="274"/>
            <ac:grpSpMk id="8" creationId="{894C46F2-2570-14FD-D5ED-D1C413297986}"/>
          </ac:grpSpMkLst>
        </pc:grpChg>
        <pc:picChg chg="mod">
          <ac:chgData name="Hồ Diệp Huy" userId="S::22520541@ms.uit.edu.vn::6f76805e-86ae-4074-b37f-4b92e02656a4" providerId="AD" clId="Web-{FF0969E0-AEA2-E1D3-5687-5E93F72495A0}" dt="2024-03-03T10:45:33.077" v="80" actId="1076"/>
          <ac:picMkLst>
            <pc:docMk/>
            <pc:sldMk cId="888183125" sldId="274"/>
            <ac:picMk id="4" creationId="{13681B42-2E66-9F31-255E-D70B4F7C32C3}"/>
          </ac:picMkLst>
        </pc:picChg>
        <pc:picChg chg="mod">
          <ac:chgData name="Hồ Diệp Huy" userId="S::22520541@ms.uit.edu.vn::6f76805e-86ae-4074-b37f-4b92e02656a4" providerId="AD" clId="Web-{FF0969E0-AEA2-E1D3-5687-5E93F72495A0}" dt="2024-03-03T10:45:33.030" v="79" actId="1076"/>
          <ac:picMkLst>
            <pc:docMk/>
            <pc:sldMk cId="888183125" sldId="274"/>
            <ac:picMk id="7" creationId="{35F635B1-994E-AB6C-608B-BACDAD246795}"/>
          </ac:picMkLst>
        </pc:picChg>
        <pc:picChg chg="mod">
          <ac:chgData name="Hồ Diệp Huy" userId="S::22520541@ms.uit.edu.vn::6f76805e-86ae-4074-b37f-4b92e02656a4" providerId="AD" clId="Web-{FF0969E0-AEA2-E1D3-5687-5E93F72495A0}" dt="2024-03-03T10:45:33.139" v="84" actId="1076"/>
          <ac:picMkLst>
            <pc:docMk/>
            <pc:sldMk cId="888183125" sldId="274"/>
            <ac:picMk id="10" creationId="{B9B9FB02-2ADA-9D8C-A16E-DBFA7F9C5D40}"/>
          </ac:picMkLst>
        </pc:picChg>
      </pc:sldChg>
    </pc:docChg>
  </pc:docChgLst>
  <pc:docChgLst>
    <pc:chgData name="Hồ Diệp Huy" userId="S::22520541@ms.uit.edu.vn::6f76805e-86ae-4074-b37f-4b92e02656a4" providerId="AD" clId="Web-{4F6DCA90-1CD9-7BF1-FF40-C4EC7405D28A}"/>
    <pc:docChg chg="modSld">
      <pc:chgData name="Hồ Diệp Huy" userId="S::22520541@ms.uit.edu.vn::6f76805e-86ae-4074-b37f-4b92e02656a4" providerId="AD" clId="Web-{4F6DCA90-1CD9-7BF1-FF40-C4EC7405D28A}" dt="2024-03-02T09:34:14.996" v="6" actId="20577"/>
      <pc:docMkLst>
        <pc:docMk/>
      </pc:docMkLst>
      <pc:sldChg chg="modSp">
        <pc:chgData name="Hồ Diệp Huy" userId="S::22520541@ms.uit.edu.vn::6f76805e-86ae-4074-b37f-4b92e02656a4" providerId="AD" clId="Web-{4F6DCA90-1CD9-7BF1-FF40-C4EC7405D28A}" dt="2024-03-02T09:34:14.996" v="6" actId="20577"/>
        <pc:sldMkLst>
          <pc:docMk/>
          <pc:sldMk cId="2805605201" sldId="266"/>
        </pc:sldMkLst>
        <pc:spChg chg="mod">
          <ac:chgData name="Hồ Diệp Huy" userId="S::22520541@ms.uit.edu.vn::6f76805e-86ae-4074-b37f-4b92e02656a4" providerId="AD" clId="Web-{4F6DCA90-1CD9-7BF1-FF40-C4EC7405D28A}" dt="2024-03-02T09:34:14.996" v="6" actId="20577"/>
          <ac:spMkLst>
            <pc:docMk/>
            <pc:sldMk cId="2805605201" sldId="266"/>
            <ac:spMk id="5" creationId="{79C540AC-F741-667F-6ABC-D30A284CAE73}"/>
          </ac:spMkLst>
        </pc:spChg>
      </pc:sldChg>
    </pc:docChg>
  </pc:docChgLst>
  <pc:docChgLst>
    <pc:chgData name="Hồ Diệp Huy" userId="S::22520541@ms.uit.edu.vn::6f76805e-86ae-4074-b37f-4b92e02656a4" providerId="AD" clId="Web-{30677DBC-8008-BE2A-51CE-C6792D76CB4C}"/>
    <pc:docChg chg="modSld">
      <pc:chgData name="Hồ Diệp Huy" userId="S::22520541@ms.uit.edu.vn::6f76805e-86ae-4074-b37f-4b92e02656a4" providerId="AD" clId="Web-{30677DBC-8008-BE2A-51CE-C6792D76CB4C}" dt="2024-03-03T08:33:28.322" v="3" actId="1076"/>
      <pc:docMkLst>
        <pc:docMk/>
      </pc:docMkLst>
      <pc:sldChg chg="modSp">
        <pc:chgData name="Hồ Diệp Huy" userId="S::22520541@ms.uit.edu.vn::6f76805e-86ae-4074-b37f-4b92e02656a4" providerId="AD" clId="Web-{30677DBC-8008-BE2A-51CE-C6792D76CB4C}" dt="2024-03-03T08:33:28.322" v="3" actId="1076"/>
        <pc:sldMkLst>
          <pc:docMk/>
          <pc:sldMk cId="3519635305" sldId="285"/>
        </pc:sldMkLst>
        <pc:spChg chg="mod">
          <ac:chgData name="Hồ Diệp Huy" userId="S::22520541@ms.uit.edu.vn::6f76805e-86ae-4074-b37f-4b92e02656a4" providerId="AD" clId="Web-{30677DBC-8008-BE2A-51CE-C6792D76CB4C}" dt="2024-03-03T08:33:28.322" v="3" actId="1076"/>
          <ac:spMkLst>
            <pc:docMk/>
            <pc:sldMk cId="3519635305" sldId="285"/>
            <ac:spMk id="18" creationId="{DB44A311-24A9-07AC-EE52-F8452EC99DDA}"/>
          </ac:spMkLst>
        </pc:spChg>
      </pc:sldChg>
    </pc:docChg>
  </pc:docChgLst>
  <pc:docChgLst>
    <pc:chgData name="Hồ Diệp Huy" userId="S::22520541@ms.uit.edu.vn::6f76805e-86ae-4074-b37f-4b92e02656a4" providerId="AD" clId="Web-{8D4EB39C-0E80-112C-C442-5827C44CDC25}"/>
    <pc:docChg chg="modSld">
      <pc:chgData name="Hồ Diệp Huy" userId="S::22520541@ms.uit.edu.vn::6f76805e-86ae-4074-b37f-4b92e02656a4" providerId="AD" clId="Web-{8D4EB39C-0E80-112C-C442-5827C44CDC25}" dt="2024-03-03T10:43:24.909" v="47" actId="1076"/>
      <pc:docMkLst>
        <pc:docMk/>
      </pc:docMkLst>
      <pc:sldChg chg="modSp">
        <pc:chgData name="Hồ Diệp Huy" userId="S::22520541@ms.uit.edu.vn::6f76805e-86ae-4074-b37f-4b92e02656a4" providerId="AD" clId="Web-{8D4EB39C-0E80-112C-C442-5827C44CDC25}" dt="2024-03-03T10:42:32.314" v="14" actId="1076"/>
        <pc:sldMkLst>
          <pc:docMk/>
          <pc:sldMk cId="139944654" sldId="258"/>
        </pc:sldMkLst>
        <pc:spChg chg="mod">
          <ac:chgData name="Hồ Diệp Huy" userId="S::22520541@ms.uit.edu.vn::6f76805e-86ae-4074-b37f-4b92e02656a4" providerId="AD" clId="Web-{8D4EB39C-0E80-112C-C442-5827C44CDC25}" dt="2024-03-03T10:42:32.267" v="10" actId="1076"/>
          <ac:spMkLst>
            <pc:docMk/>
            <pc:sldMk cId="139944654" sldId="258"/>
            <ac:spMk id="3" creationId="{11778E95-5FA1-88D8-E18E-C7AADB6F30A0}"/>
          </ac:spMkLst>
        </pc:spChg>
        <pc:spChg chg="mod">
          <ac:chgData name="Hồ Diệp Huy" userId="S::22520541@ms.uit.edu.vn::6f76805e-86ae-4074-b37f-4b92e02656a4" providerId="AD" clId="Web-{8D4EB39C-0E80-112C-C442-5827C44CDC25}" dt="2024-03-03T10:42:32.283" v="11" actId="1076"/>
          <ac:spMkLst>
            <pc:docMk/>
            <pc:sldMk cId="139944654" sldId="258"/>
            <ac:spMk id="6" creationId="{40FBAA83-4671-9DFB-B81A-8708F3126B0D}"/>
          </ac:spMkLst>
        </pc:spChg>
        <pc:spChg chg="mod">
          <ac:chgData name="Hồ Diệp Huy" userId="S::22520541@ms.uit.edu.vn::6f76805e-86ae-4074-b37f-4b92e02656a4" providerId="AD" clId="Web-{8D4EB39C-0E80-112C-C442-5827C44CDC25}" dt="2024-03-03T10:42:32.299" v="12" actId="1076"/>
          <ac:spMkLst>
            <pc:docMk/>
            <pc:sldMk cId="139944654" sldId="258"/>
            <ac:spMk id="7" creationId="{DF75B7DE-5C21-CFF4-45FB-F45D5D913174}"/>
          </ac:spMkLst>
        </pc:spChg>
        <pc:spChg chg="mod">
          <ac:chgData name="Hồ Diệp Huy" userId="S::22520541@ms.uit.edu.vn::6f76805e-86ae-4074-b37f-4b92e02656a4" providerId="AD" clId="Web-{8D4EB39C-0E80-112C-C442-5827C44CDC25}" dt="2024-03-03T10:42:32.299" v="13" actId="1076"/>
          <ac:spMkLst>
            <pc:docMk/>
            <pc:sldMk cId="139944654" sldId="258"/>
            <ac:spMk id="8" creationId="{3EBBCC9F-44D9-0B19-E6BD-AFAA3A025903}"/>
          </ac:spMkLst>
        </pc:spChg>
        <pc:spChg chg="mod">
          <ac:chgData name="Hồ Diệp Huy" userId="S::22520541@ms.uit.edu.vn::6f76805e-86ae-4074-b37f-4b92e02656a4" providerId="AD" clId="Web-{8D4EB39C-0E80-112C-C442-5827C44CDC25}" dt="2024-03-03T10:42:32.205" v="6" actId="1076"/>
          <ac:spMkLst>
            <pc:docMk/>
            <pc:sldMk cId="139944654" sldId="258"/>
            <ac:spMk id="14" creationId="{F87BA786-93B0-6C0D-BB82-9A7BE00E39FA}"/>
          </ac:spMkLst>
        </pc:spChg>
        <pc:spChg chg="mod">
          <ac:chgData name="Hồ Diệp Huy" userId="S::22520541@ms.uit.edu.vn::6f76805e-86ae-4074-b37f-4b92e02656a4" providerId="AD" clId="Web-{8D4EB39C-0E80-112C-C442-5827C44CDC25}" dt="2024-03-03T10:42:32.220" v="7" actId="1076"/>
          <ac:spMkLst>
            <pc:docMk/>
            <pc:sldMk cId="139944654" sldId="258"/>
            <ac:spMk id="15" creationId="{9739E833-2EA3-AE8D-B8F9-E20ACAA0B837}"/>
          </ac:spMkLst>
        </pc:spChg>
        <pc:spChg chg="mod">
          <ac:chgData name="Hồ Diệp Huy" userId="S::22520541@ms.uit.edu.vn::6f76805e-86ae-4074-b37f-4b92e02656a4" providerId="AD" clId="Web-{8D4EB39C-0E80-112C-C442-5827C44CDC25}" dt="2024-03-03T10:42:32.236" v="8" actId="1076"/>
          <ac:spMkLst>
            <pc:docMk/>
            <pc:sldMk cId="139944654" sldId="258"/>
            <ac:spMk id="16" creationId="{126237D7-824F-BE3E-CE80-7A320A049246}"/>
          </ac:spMkLst>
        </pc:spChg>
        <pc:spChg chg="mod">
          <ac:chgData name="Hồ Diệp Huy" userId="S::22520541@ms.uit.edu.vn::6f76805e-86ae-4074-b37f-4b92e02656a4" providerId="AD" clId="Web-{8D4EB39C-0E80-112C-C442-5827C44CDC25}" dt="2024-03-03T10:42:32.252" v="9" actId="1076"/>
          <ac:spMkLst>
            <pc:docMk/>
            <pc:sldMk cId="139944654" sldId="258"/>
            <ac:spMk id="19" creationId="{01236F13-01B7-62AF-21C6-8117E1B54176}"/>
          </ac:spMkLst>
        </pc:spChg>
        <pc:grpChg chg="mod">
          <ac:chgData name="Hồ Diệp Huy" userId="S::22520541@ms.uit.edu.vn::6f76805e-86ae-4074-b37f-4b92e02656a4" providerId="AD" clId="Web-{8D4EB39C-0E80-112C-C442-5827C44CDC25}" dt="2024-03-03T10:42:32.314" v="14" actId="1076"/>
          <ac:grpSpMkLst>
            <pc:docMk/>
            <pc:sldMk cId="139944654" sldId="258"/>
            <ac:grpSpMk id="33" creationId="{0B0881B2-3072-7360-0D9B-FFE89AE1CFBF}"/>
          </ac:grpSpMkLst>
        </pc:grpChg>
        <pc:picChg chg="mod">
          <ac:chgData name="Hồ Diệp Huy" userId="S::22520541@ms.uit.edu.vn::6f76805e-86ae-4074-b37f-4b92e02656a4" providerId="AD" clId="Web-{8D4EB39C-0E80-112C-C442-5827C44CDC25}" dt="2024-03-03T10:42:32.174" v="4" actId="1076"/>
          <ac:picMkLst>
            <pc:docMk/>
            <pc:sldMk cId="139944654" sldId="258"/>
            <ac:picMk id="9" creationId="{DF21B838-E700-9260-64A2-90FCE6CC6F2C}"/>
          </ac:picMkLst>
        </pc:picChg>
        <pc:picChg chg="mod">
          <ac:chgData name="Hồ Diệp Huy" userId="S::22520541@ms.uit.edu.vn::6f76805e-86ae-4074-b37f-4b92e02656a4" providerId="AD" clId="Web-{8D4EB39C-0E80-112C-C442-5827C44CDC25}" dt="2024-03-03T10:42:32.127" v="3" actId="1076"/>
          <ac:picMkLst>
            <pc:docMk/>
            <pc:sldMk cId="139944654" sldId="258"/>
            <ac:picMk id="11" creationId="{7054E56F-C637-C5D2-CD86-0CB74406E53A}"/>
          </ac:picMkLst>
        </pc:picChg>
        <pc:picChg chg="mod">
          <ac:chgData name="Hồ Diệp Huy" userId="S::22520541@ms.uit.edu.vn::6f76805e-86ae-4074-b37f-4b92e02656a4" providerId="AD" clId="Web-{8D4EB39C-0E80-112C-C442-5827C44CDC25}" dt="2024-03-03T10:42:32.174" v="5" actId="1076"/>
          <ac:picMkLst>
            <pc:docMk/>
            <pc:sldMk cId="139944654" sldId="258"/>
            <ac:picMk id="12" creationId="{8DC1091F-CC20-806B-B4C3-9C714E42BDB6}"/>
          </ac:picMkLst>
        </pc:picChg>
        <pc:cxnChg chg="mod">
          <ac:chgData name="Hồ Diệp Huy" userId="S::22520541@ms.uit.edu.vn::6f76805e-86ae-4074-b37f-4b92e02656a4" providerId="AD" clId="Web-{8D4EB39C-0E80-112C-C442-5827C44CDC25}" dt="2024-03-03T10:42:32.205" v="6" actId="1076"/>
          <ac:cxnSpMkLst>
            <pc:docMk/>
            <pc:sldMk cId="139944654" sldId="258"/>
            <ac:cxnSpMk id="26" creationId="{D7D1E294-ADEA-4FB8-83EB-F6BABB5DD581}"/>
          </ac:cxnSpMkLst>
        </pc:cxnChg>
        <pc:cxnChg chg="mod">
          <ac:chgData name="Hồ Diệp Huy" userId="S::22520541@ms.uit.edu.vn::6f76805e-86ae-4074-b37f-4b92e02656a4" providerId="AD" clId="Web-{8D4EB39C-0E80-112C-C442-5827C44CDC25}" dt="2024-03-03T10:42:32.220" v="7" actId="1076"/>
          <ac:cxnSpMkLst>
            <pc:docMk/>
            <pc:sldMk cId="139944654" sldId="258"/>
            <ac:cxnSpMk id="29" creationId="{42E41858-29F1-018C-26AD-79B5DEDA9BAE}"/>
          </ac:cxnSpMkLst>
        </pc:cxnChg>
        <pc:cxnChg chg="mod">
          <ac:chgData name="Hồ Diệp Huy" userId="S::22520541@ms.uit.edu.vn::6f76805e-86ae-4074-b37f-4b92e02656a4" providerId="AD" clId="Web-{8D4EB39C-0E80-112C-C442-5827C44CDC25}" dt="2024-03-03T10:42:32.236" v="8" actId="1076"/>
          <ac:cxnSpMkLst>
            <pc:docMk/>
            <pc:sldMk cId="139944654" sldId="258"/>
            <ac:cxnSpMk id="32" creationId="{648E17A8-4B72-2701-117D-B29B220E9DDE}"/>
          </ac:cxnSpMkLst>
        </pc:cxnChg>
      </pc:sldChg>
      <pc:sldChg chg="modSp">
        <pc:chgData name="Hồ Diệp Huy" userId="S::22520541@ms.uit.edu.vn::6f76805e-86ae-4074-b37f-4b92e02656a4" providerId="AD" clId="Web-{8D4EB39C-0E80-112C-C442-5827C44CDC25}" dt="2024-03-03T10:42:41.689" v="25" actId="1076"/>
        <pc:sldMkLst>
          <pc:docMk/>
          <pc:sldMk cId="2406137869" sldId="263"/>
        </pc:sldMkLst>
        <pc:spChg chg="mod">
          <ac:chgData name="Hồ Diệp Huy" userId="S::22520541@ms.uit.edu.vn::6f76805e-86ae-4074-b37f-4b92e02656a4" providerId="AD" clId="Web-{8D4EB39C-0E80-112C-C442-5827C44CDC25}" dt="2024-03-03T10:42:41.643" v="21" actId="1076"/>
          <ac:spMkLst>
            <pc:docMk/>
            <pc:sldMk cId="2406137869" sldId="263"/>
            <ac:spMk id="3" creationId="{57A2F6A0-1673-F1EF-9EDF-FA321D37E84E}"/>
          </ac:spMkLst>
        </pc:spChg>
        <pc:spChg chg="mod">
          <ac:chgData name="Hồ Diệp Huy" userId="S::22520541@ms.uit.edu.vn::6f76805e-86ae-4074-b37f-4b92e02656a4" providerId="AD" clId="Web-{8D4EB39C-0E80-112C-C442-5827C44CDC25}" dt="2024-03-03T10:42:41.658" v="22" actId="1076"/>
          <ac:spMkLst>
            <pc:docMk/>
            <pc:sldMk cId="2406137869" sldId="263"/>
            <ac:spMk id="4" creationId="{234583FB-5927-E6BF-B7FD-58BD509F6AE7}"/>
          </ac:spMkLst>
        </pc:spChg>
        <pc:spChg chg="mod">
          <ac:chgData name="Hồ Diệp Huy" userId="S::22520541@ms.uit.edu.vn::6f76805e-86ae-4074-b37f-4b92e02656a4" providerId="AD" clId="Web-{8D4EB39C-0E80-112C-C442-5827C44CDC25}" dt="2024-03-03T10:42:41.674" v="23" actId="1076"/>
          <ac:spMkLst>
            <pc:docMk/>
            <pc:sldMk cId="2406137869" sldId="263"/>
            <ac:spMk id="5" creationId="{3D4D0927-84A8-4BF4-4273-A1CC1CA30F57}"/>
          </ac:spMkLst>
        </pc:spChg>
        <pc:spChg chg="mod">
          <ac:chgData name="Hồ Diệp Huy" userId="S::22520541@ms.uit.edu.vn::6f76805e-86ae-4074-b37f-4b92e02656a4" providerId="AD" clId="Web-{8D4EB39C-0E80-112C-C442-5827C44CDC25}" dt="2024-03-03T10:42:41.674" v="24" actId="1076"/>
          <ac:spMkLst>
            <pc:docMk/>
            <pc:sldMk cId="2406137869" sldId="263"/>
            <ac:spMk id="9" creationId="{5D451529-710C-937D-01E2-A2CC490DDF52}"/>
          </ac:spMkLst>
        </pc:spChg>
        <pc:spChg chg="mod">
          <ac:chgData name="Hồ Diệp Huy" userId="S::22520541@ms.uit.edu.vn::6f76805e-86ae-4074-b37f-4b92e02656a4" providerId="AD" clId="Web-{8D4EB39C-0E80-112C-C442-5827C44CDC25}" dt="2024-03-03T10:42:41.549" v="16" actId="1076"/>
          <ac:spMkLst>
            <pc:docMk/>
            <pc:sldMk cId="2406137869" sldId="263"/>
            <ac:spMk id="14" creationId="{5A96CC4E-AF34-0B5F-C259-D22B21F01884}"/>
          </ac:spMkLst>
        </pc:spChg>
        <pc:spChg chg="mod">
          <ac:chgData name="Hồ Diệp Huy" userId="S::22520541@ms.uit.edu.vn::6f76805e-86ae-4074-b37f-4b92e02656a4" providerId="AD" clId="Web-{8D4EB39C-0E80-112C-C442-5827C44CDC25}" dt="2024-03-03T10:42:41.564" v="17" actId="1076"/>
          <ac:spMkLst>
            <pc:docMk/>
            <pc:sldMk cId="2406137869" sldId="263"/>
            <ac:spMk id="15" creationId="{075BEA68-9756-E0B8-2499-52497BDE9D0B}"/>
          </ac:spMkLst>
        </pc:spChg>
        <pc:spChg chg="mod">
          <ac:chgData name="Hồ Diệp Huy" userId="S::22520541@ms.uit.edu.vn::6f76805e-86ae-4074-b37f-4b92e02656a4" providerId="AD" clId="Web-{8D4EB39C-0E80-112C-C442-5827C44CDC25}" dt="2024-03-03T10:42:41.580" v="18" actId="1076"/>
          <ac:spMkLst>
            <pc:docMk/>
            <pc:sldMk cId="2406137869" sldId="263"/>
            <ac:spMk id="16" creationId="{A30F4FBB-2F01-288E-D9BE-9619FEB01B61}"/>
          </ac:spMkLst>
        </pc:spChg>
        <pc:grpChg chg="mod">
          <ac:chgData name="Hồ Diệp Huy" userId="S::22520541@ms.uit.edu.vn::6f76805e-86ae-4074-b37f-4b92e02656a4" providerId="AD" clId="Web-{8D4EB39C-0E80-112C-C442-5827C44CDC25}" dt="2024-03-03T10:42:41.689" v="25" actId="1076"/>
          <ac:grpSpMkLst>
            <pc:docMk/>
            <pc:sldMk cId="2406137869" sldId="263"/>
            <ac:grpSpMk id="2" creationId="{8B1D32A9-2F2D-6338-A55B-9D68C477FA19}"/>
          </ac:grpSpMkLst>
        </pc:grpChg>
        <pc:picChg chg="mod">
          <ac:chgData name="Hồ Diệp Huy" userId="S::22520541@ms.uit.edu.vn::6f76805e-86ae-4074-b37f-4b92e02656a4" providerId="AD" clId="Web-{8D4EB39C-0E80-112C-C442-5827C44CDC25}" dt="2024-03-03T10:42:41.533" v="15" actId="1076"/>
          <ac:picMkLst>
            <pc:docMk/>
            <pc:sldMk cId="2406137869" sldId="263"/>
            <ac:picMk id="6" creationId="{069ED8D1-96AF-900E-644B-BEB37206BC84}"/>
          </ac:picMkLst>
        </pc:picChg>
        <pc:picChg chg="mod">
          <ac:chgData name="Hồ Diệp Huy" userId="S::22520541@ms.uit.edu.vn::6f76805e-86ae-4074-b37f-4b92e02656a4" providerId="AD" clId="Web-{8D4EB39C-0E80-112C-C442-5827C44CDC25}" dt="2024-03-03T10:42:41.627" v="20" actId="1076"/>
          <ac:picMkLst>
            <pc:docMk/>
            <pc:sldMk cId="2406137869" sldId="263"/>
            <ac:picMk id="7" creationId="{359AE7DE-BA7B-F8FC-F7DC-FEF98D8BC433}"/>
          </ac:picMkLst>
        </pc:picChg>
        <pc:picChg chg="mod">
          <ac:chgData name="Hồ Diệp Huy" userId="S::22520541@ms.uit.edu.vn::6f76805e-86ae-4074-b37f-4b92e02656a4" providerId="AD" clId="Web-{8D4EB39C-0E80-112C-C442-5827C44CDC25}" dt="2024-03-03T10:42:41.580" v="19" actId="1076"/>
          <ac:picMkLst>
            <pc:docMk/>
            <pc:sldMk cId="2406137869" sldId="263"/>
            <ac:picMk id="10" creationId="{F230A26F-1AD3-E88B-37D5-A35F46CFA77D}"/>
          </ac:picMkLst>
        </pc:picChg>
      </pc:sldChg>
      <pc:sldChg chg="modSp">
        <pc:chgData name="Hồ Diệp Huy" userId="S::22520541@ms.uit.edu.vn::6f76805e-86ae-4074-b37f-4b92e02656a4" providerId="AD" clId="Web-{8D4EB39C-0E80-112C-C442-5827C44CDC25}" dt="2024-03-03T10:43:24.909" v="47" actId="1076"/>
        <pc:sldMkLst>
          <pc:docMk/>
          <pc:sldMk cId="2805605201" sldId="266"/>
        </pc:sldMkLst>
        <pc:spChg chg="mod">
          <ac:chgData name="Hồ Diệp Huy" userId="S::22520541@ms.uit.edu.vn::6f76805e-86ae-4074-b37f-4b92e02656a4" providerId="AD" clId="Web-{8D4EB39C-0E80-112C-C442-5827C44CDC25}" dt="2024-03-03T10:43:24.878" v="43" actId="1076"/>
          <ac:spMkLst>
            <pc:docMk/>
            <pc:sldMk cId="2805605201" sldId="266"/>
            <ac:spMk id="2" creationId="{B2D46156-55B6-20CD-6311-D7C8503987F5}"/>
          </ac:spMkLst>
        </pc:spChg>
        <pc:spChg chg="mod">
          <ac:chgData name="Hồ Diệp Huy" userId="S::22520541@ms.uit.edu.vn::6f76805e-86ae-4074-b37f-4b92e02656a4" providerId="AD" clId="Web-{8D4EB39C-0E80-112C-C442-5827C44CDC25}" dt="2024-03-03T10:43:24.878" v="44" actId="1076"/>
          <ac:spMkLst>
            <pc:docMk/>
            <pc:sldMk cId="2805605201" sldId="266"/>
            <ac:spMk id="4" creationId="{51B75D1A-7599-C4CB-0726-601081BB9D7B}"/>
          </ac:spMkLst>
        </pc:spChg>
        <pc:spChg chg="mod">
          <ac:chgData name="Hồ Diệp Huy" userId="S::22520541@ms.uit.edu.vn::6f76805e-86ae-4074-b37f-4b92e02656a4" providerId="AD" clId="Web-{8D4EB39C-0E80-112C-C442-5827C44CDC25}" dt="2024-03-03T10:43:24.893" v="45" actId="1076"/>
          <ac:spMkLst>
            <pc:docMk/>
            <pc:sldMk cId="2805605201" sldId="266"/>
            <ac:spMk id="5" creationId="{79C540AC-F741-667F-6ABC-D30A284CAE73}"/>
          </ac:spMkLst>
        </pc:spChg>
        <pc:spChg chg="mod">
          <ac:chgData name="Hồ Diệp Huy" userId="S::22520541@ms.uit.edu.vn::6f76805e-86ae-4074-b37f-4b92e02656a4" providerId="AD" clId="Web-{8D4EB39C-0E80-112C-C442-5827C44CDC25}" dt="2024-03-03T10:43:24.893" v="46" actId="1076"/>
          <ac:spMkLst>
            <pc:docMk/>
            <pc:sldMk cId="2805605201" sldId="266"/>
            <ac:spMk id="6" creationId="{50376ACB-6965-D88A-6727-F8C9EF5EEA0C}"/>
          </ac:spMkLst>
        </pc:spChg>
        <pc:spChg chg="mod">
          <ac:chgData name="Hồ Diệp Huy" userId="S::22520541@ms.uit.edu.vn::6f76805e-86ae-4074-b37f-4b92e02656a4" providerId="AD" clId="Web-{8D4EB39C-0E80-112C-C442-5827C44CDC25}" dt="2024-03-03T10:43:24.847" v="39" actId="1076"/>
          <ac:spMkLst>
            <pc:docMk/>
            <pc:sldMk cId="2805605201" sldId="266"/>
            <ac:spMk id="14" creationId="{327A1D69-4481-81F9-5B5B-4B9FCB01DB2E}"/>
          </ac:spMkLst>
        </pc:spChg>
        <pc:spChg chg="mod">
          <ac:chgData name="Hồ Diệp Huy" userId="S::22520541@ms.uit.edu.vn::6f76805e-86ae-4074-b37f-4b92e02656a4" providerId="AD" clId="Web-{8D4EB39C-0E80-112C-C442-5827C44CDC25}" dt="2024-03-03T10:43:24.847" v="40" actId="1076"/>
          <ac:spMkLst>
            <pc:docMk/>
            <pc:sldMk cId="2805605201" sldId="266"/>
            <ac:spMk id="15" creationId="{F3B99F28-D3F6-0243-9AA6-0510D641DA0B}"/>
          </ac:spMkLst>
        </pc:spChg>
        <pc:spChg chg="mod">
          <ac:chgData name="Hồ Diệp Huy" userId="S::22520541@ms.uit.edu.vn::6f76805e-86ae-4074-b37f-4b92e02656a4" providerId="AD" clId="Web-{8D4EB39C-0E80-112C-C442-5827C44CDC25}" dt="2024-03-03T10:43:24.847" v="41" actId="1076"/>
          <ac:spMkLst>
            <pc:docMk/>
            <pc:sldMk cId="2805605201" sldId="266"/>
            <ac:spMk id="16" creationId="{D9BE36CE-CD84-9755-BA68-E76ADA070F34}"/>
          </ac:spMkLst>
        </pc:spChg>
        <pc:grpChg chg="mod">
          <ac:chgData name="Hồ Diệp Huy" userId="S::22520541@ms.uit.edu.vn::6f76805e-86ae-4074-b37f-4b92e02656a4" providerId="AD" clId="Web-{8D4EB39C-0E80-112C-C442-5827C44CDC25}" dt="2024-03-03T10:43:24.909" v="47" actId="1076"/>
          <ac:grpSpMkLst>
            <pc:docMk/>
            <pc:sldMk cId="2805605201" sldId="266"/>
            <ac:grpSpMk id="3" creationId="{7723543C-8867-32E7-5858-1FC54AB7CBEE}"/>
          </ac:grpSpMkLst>
        </pc:grpChg>
        <pc:picChg chg="mod">
          <ac:chgData name="Hồ Diệp Huy" userId="S::22520541@ms.uit.edu.vn::6f76805e-86ae-4074-b37f-4b92e02656a4" providerId="AD" clId="Web-{8D4EB39C-0E80-112C-C442-5827C44CDC25}" dt="2024-03-03T10:43:24.800" v="37" actId="1076"/>
          <ac:picMkLst>
            <pc:docMk/>
            <pc:sldMk cId="2805605201" sldId="266"/>
            <ac:picMk id="8" creationId="{42FE0BF3-D00D-B50B-C6C4-EA220AF58984}"/>
          </ac:picMkLst>
        </pc:picChg>
        <pc:picChg chg="mod">
          <ac:chgData name="Hồ Diệp Huy" userId="S::22520541@ms.uit.edu.vn::6f76805e-86ae-4074-b37f-4b92e02656a4" providerId="AD" clId="Web-{8D4EB39C-0E80-112C-C442-5827C44CDC25}" dt="2024-03-03T10:43:24.831" v="38" actId="1076"/>
          <ac:picMkLst>
            <pc:docMk/>
            <pc:sldMk cId="2805605201" sldId="266"/>
            <ac:picMk id="9" creationId="{197F872F-2D4F-FF4B-C89B-F64182F864A0}"/>
          </ac:picMkLst>
        </pc:picChg>
        <pc:picChg chg="mod">
          <ac:chgData name="Hồ Diệp Huy" userId="S::22520541@ms.uit.edu.vn::6f76805e-86ae-4074-b37f-4b92e02656a4" providerId="AD" clId="Web-{8D4EB39C-0E80-112C-C442-5827C44CDC25}" dt="2024-03-03T10:43:24.862" v="42" actId="1076"/>
          <ac:picMkLst>
            <pc:docMk/>
            <pc:sldMk cId="2805605201" sldId="266"/>
            <ac:picMk id="12" creationId="{961E4E0C-6A89-654A-9511-66E67837EC57}"/>
          </ac:picMkLst>
        </pc:picChg>
      </pc:sldChg>
      <pc:sldChg chg="modSp">
        <pc:chgData name="Hồ Diệp Huy" userId="S::22520541@ms.uit.edu.vn::6f76805e-86ae-4074-b37f-4b92e02656a4" providerId="AD" clId="Web-{8D4EB39C-0E80-112C-C442-5827C44CDC25}" dt="2024-03-03T10:42:12.064" v="2" actId="14100"/>
        <pc:sldMkLst>
          <pc:docMk/>
          <pc:sldMk cId="3519635305" sldId="285"/>
        </pc:sldMkLst>
        <pc:grpChg chg="mod">
          <ac:chgData name="Hồ Diệp Huy" userId="S::22520541@ms.uit.edu.vn::6f76805e-86ae-4074-b37f-4b92e02656a4" providerId="AD" clId="Web-{8D4EB39C-0E80-112C-C442-5827C44CDC25}" dt="2024-03-03T10:42:12.064" v="2" actId="14100"/>
          <ac:grpSpMkLst>
            <pc:docMk/>
            <pc:sldMk cId="3519635305" sldId="285"/>
            <ac:grpSpMk id="11" creationId="{8E70ACA7-7F15-328C-55C8-CA2ABBCAB330}"/>
          </ac:grpSpMkLst>
        </pc:grpChg>
        <pc:grpChg chg="mod">
          <ac:chgData name="Hồ Diệp Huy" userId="S::22520541@ms.uit.edu.vn::6f76805e-86ae-4074-b37f-4b92e02656a4" providerId="AD" clId="Web-{8D4EB39C-0E80-112C-C442-5827C44CDC25}" dt="2024-03-03T10:41:56.095" v="0" actId="14100"/>
          <ac:grpSpMkLst>
            <pc:docMk/>
            <pc:sldMk cId="3519635305" sldId="285"/>
            <ac:grpSpMk id="16" creationId="{867B467C-22C4-0D4B-E6EA-B0AE890E879B}"/>
          </ac:grpSpMkLst>
        </pc:grpChg>
        <pc:grpChg chg="mod">
          <ac:chgData name="Hồ Diệp Huy" userId="S::22520541@ms.uit.edu.vn::6f76805e-86ae-4074-b37f-4b92e02656a4" providerId="AD" clId="Web-{8D4EB39C-0E80-112C-C442-5827C44CDC25}" dt="2024-03-03T10:42:04.985" v="1" actId="14100"/>
          <ac:grpSpMkLst>
            <pc:docMk/>
            <pc:sldMk cId="3519635305" sldId="285"/>
            <ac:grpSpMk id="17" creationId="{510E1144-5AE3-3410-8DE7-BC2659775050}"/>
          </ac:grpSpMkLst>
        </pc:grpChg>
      </pc:sldChg>
    </pc:docChg>
  </pc:docChgLst>
  <pc:docChgLst>
    <pc:chgData name="Đặng Đức Tài" userId="2bd3cda8-817e-4578-a39c-943211a8b916" providerId="ADAL" clId="{C654C5A7-FA6D-4BB2-9F40-07F814BF8C99}"/>
    <pc:docChg chg="undo custSel addSld delSld modSld modMainMaster">
      <pc:chgData name="Đặng Đức Tài" userId="2bd3cda8-817e-4578-a39c-943211a8b916" providerId="ADAL" clId="{C654C5A7-FA6D-4BB2-9F40-07F814BF8C99}" dt="2024-03-05T07:00:23.060" v="1254"/>
      <pc:docMkLst>
        <pc:docMk/>
      </pc:docMkLst>
      <pc:sldChg chg="addSp delSp modSp mod modTransition">
        <pc:chgData name="Đặng Đức Tài" userId="2bd3cda8-817e-4578-a39c-943211a8b916" providerId="ADAL" clId="{C654C5A7-FA6D-4BB2-9F40-07F814BF8C99}" dt="2024-03-05T07:00:04.561" v="1247" actId="207"/>
        <pc:sldMkLst>
          <pc:docMk/>
          <pc:sldMk cId="2851797721" sldId="256"/>
        </pc:sldMkLst>
        <pc:spChg chg="add mod">
          <ac:chgData name="Đặng Đức Tài" userId="2bd3cda8-817e-4578-a39c-943211a8b916" providerId="ADAL" clId="{C654C5A7-FA6D-4BB2-9F40-07F814BF8C99}" dt="2024-03-03T02:54:49.195" v="875" actId="1076"/>
          <ac:spMkLst>
            <pc:docMk/>
            <pc:sldMk cId="2851797721" sldId="256"/>
            <ac:spMk id="3" creationId="{9E650E9D-0571-4EA3-012E-A1B27748C883}"/>
          </ac:spMkLst>
        </pc:spChg>
        <pc:spChg chg="add mod">
          <ac:chgData name="Đặng Đức Tài" userId="2bd3cda8-817e-4578-a39c-943211a8b916" providerId="ADAL" clId="{C654C5A7-FA6D-4BB2-9F40-07F814BF8C99}" dt="2024-03-05T07:00:04.561" v="1247" actId="207"/>
          <ac:spMkLst>
            <pc:docMk/>
            <pc:sldMk cId="2851797721" sldId="256"/>
            <ac:spMk id="5" creationId="{FE912893-D3AF-9292-56D9-482383DBEEB7}"/>
          </ac:spMkLst>
        </pc:spChg>
        <pc:picChg chg="add del mod modVis">
          <ac:chgData name="Đặng Đức Tài" userId="2bd3cda8-817e-4578-a39c-943211a8b916" providerId="ADAL" clId="{C654C5A7-FA6D-4BB2-9F40-07F814BF8C99}" dt="2024-03-02T07:43:22.490" v="268" actId="478"/>
          <ac:picMkLst>
            <pc:docMk/>
            <pc:sldMk cId="2851797721" sldId="256"/>
            <ac:picMk id="2" creationId="{75FD076F-DCA6-6BA0-5D31-47D6E5BB755C}"/>
          </ac:picMkLst>
        </pc:picChg>
        <pc:picChg chg="add del mod">
          <ac:chgData name="Đặng Đức Tài" userId="2bd3cda8-817e-4578-a39c-943211a8b916" providerId="ADAL" clId="{C654C5A7-FA6D-4BB2-9F40-07F814BF8C99}" dt="2024-03-02T07:34:35.529" v="223" actId="478"/>
          <ac:picMkLst>
            <pc:docMk/>
            <pc:sldMk cId="2851797721" sldId="256"/>
            <ac:picMk id="3" creationId="{6E7E9B9D-2419-B9DB-3AE7-ECA565540A05}"/>
          </ac:picMkLst>
        </pc:picChg>
        <pc:picChg chg="add del mod ord">
          <ac:chgData name="Đặng Đức Tài" userId="2bd3cda8-817e-4578-a39c-943211a8b916" providerId="ADAL" clId="{C654C5A7-FA6D-4BB2-9F40-07F814BF8C99}" dt="2024-03-02T07:45:45.553" v="286" actId="13244"/>
          <ac:picMkLst>
            <pc:docMk/>
            <pc:sldMk cId="2851797721" sldId="256"/>
            <ac:picMk id="4" creationId="{F81FED0A-944D-65B9-3C73-6D64B063720F}"/>
          </ac:picMkLst>
        </pc:picChg>
        <pc:picChg chg="mod modVis">
          <ac:chgData name="Đặng Đức Tài" userId="2bd3cda8-817e-4578-a39c-943211a8b916" providerId="ADAL" clId="{C654C5A7-FA6D-4BB2-9F40-07F814BF8C99}" dt="2024-03-02T07:42:22.528" v="266"/>
          <ac:picMkLst>
            <pc:docMk/>
            <pc:sldMk cId="2851797721" sldId="256"/>
            <ac:picMk id="7" creationId="{659900B0-A8A5-9EB4-5D4A-C7DB94A7A88A}"/>
          </ac:picMkLst>
        </pc:picChg>
        <pc:picChg chg="mod">
          <ac:chgData name="Đặng Đức Tài" userId="2bd3cda8-817e-4578-a39c-943211a8b916" providerId="ADAL" clId="{C654C5A7-FA6D-4BB2-9F40-07F814BF8C99}" dt="2024-03-02T07:43:37.597" v="269" actId="962"/>
          <ac:picMkLst>
            <pc:docMk/>
            <pc:sldMk cId="2851797721" sldId="256"/>
            <ac:picMk id="11" creationId="{023FAD25-17B6-4625-9C66-62570DB383D3}"/>
          </ac:picMkLst>
        </pc:picChg>
        <pc:picChg chg="mod">
          <ac:chgData name="Đặng Đức Tài" userId="2bd3cda8-817e-4578-a39c-943211a8b916" providerId="ADAL" clId="{C654C5A7-FA6D-4BB2-9F40-07F814BF8C99}" dt="2024-03-02T07:43:45.197" v="270" actId="962"/>
          <ac:picMkLst>
            <pc:docMk/>
            <pc:sldMk cId="2851797721" sldId="256"/>
            <ac:picMk id="24" creationId="{FFFEB69B-E6B1-EA47-A820-E5A461C77CCC}"/>
          </ac:picMkLst>
        </pc:picChg>
        <pc:picChg chg="mod modVis">
          <ac:chgData name="Đặng Đức Tài" userId="2bd3cda8-817e-4578-a39c-943211a8b916" providerId="ADAL" clId="{C654C5A7-FA6D-4BB2-9F40-07F814BF8C99}" dt="2024-03-02T07:42:16.701" v="263" actId="14429"/>
          <ac:picMkLst>
            <pc:docMk/>
            <pc:sldMk cId="2851797721" sldId="256"/>
            <ac:picMk id="29" creationId="{FE7C95F6-9737-EB1A-3F0C-E7BA7772A607}"/>
          </ac:picMkLst>
        </pc:picChg>
        <pc:inkChg chg="add del">
          <ac:chgData name="Đặng Đức Tài" userId="2bd3cda8-817e-4578-a39c-943211a8b916" providerId="ADAL" clId="{C654C5A7-FA6D-4BB2-9F40-07F814BF8C99}" dt="2024-03-05T06:59:25.732" v="1240" actId="9405"/>
          <ac:inkMkLst>
            <pc:docMk/>
            <pc:sldMk cId="2851797721" sldId="256"/>
            <ac:inkMk id="2" creationId="{9A12A9CE-BF7A-98C0-BDA5-C333E01B1E36}"/>
          </ac:inkMkLst>
        </pc:inkChg>
      </pc:sldChg>
      <pc:sldChg chg="add del setBg">
        <pc:chgData name="Đặng Đức Tài" userId="2bd3cda8-817e-4578-a39c-943211a8b916" providerId="ADAL" clId="{C654C5A7-FA6D-4BB2-9F40-07F814BF8C99}" dt="2024-03-03T02:51:34.104" v="845" actId="47"/>
        <pc:sldMkLst>
          <pc:docMk/>
          <pc:sldMk cId="0" sldId="257"/>
        </pc:sldMkLst>
      </pc:sldChg>
      <pc:sldChg chg="addSp delSp modSp mod modTransition">
        <pc:chgData name="Đặng Đức Tài" userId="2bd3cda8-817e-4578-a39c-943211a8b916" providerId="ADAL" clId="{C654C5A7-FA6D-4BB2-9F40-07F814BF8C99}" dt="2024-03-03T14:10:31.762" v="1133" actId="20577"/>
        <pc:sldMkLst>
          <pc:docMk/>
          <pc:sldMk cId="139944654" sldId="258"/>
        </pc:sldMkLst>
        <pc:spChg chg="mod">
          <ac:chgData name="Đặng Đức Tài" userId="2bd3cda8-817e-4578-a39c-943211a8b916" providerId="ADAL" clId="{C654C5A7-FA6D-4BB2-9F40-07F814BF8C99}" dt="2024-03-03T14:10:31.762" v="1133" actId="20577"/>
          <ac:spMkLst>
            <pc:docMk/>
            <pc:sldMk cId="139944654" sldId="258"/>
            <ac:spMk id="7" creationId="{DF75B7DE-5C21-CFF4-45FB-F45D5D913174}"/>
          </ac:spMkLst>
        </pc:spChg>
        <pc:spChg chg="mod">
          <ac:chgData name="Đặng Đức Tài" userId="2bd3cda8-817e-4578-a39c-943211a8b916" providerId="ADAL" clId="{C654C5A7-FA6D-4BB2-9F40-07F814BF8C99}" dt="2024-03-01T15:23:22.538" v="23" actId="1076"/>
          <ac:spMkLst>
            <pc:docMk/>
            <pc:sldMk cId="139944654" sldId="258"/>
            <ac:spMk id="19" creationId="{01236F13-01B7-62AF-21C6-8117E1B54176}"/>
          </ac:spMkLst>
        </pc:spChg>
        <pc:grpChg chg="add del mod">
          <ac:chgData name="Đặng Đức Tài" userId="2bd3cda8-817e-4578-a39c-943211a8b916" providerId="ADAL" clId="{C654C5A7-FA6D-4BB2-9F40-07F814BF8C99}" dt="2024-03-02T07:44:36.595" v="275" actId="165"/>
          <ac:grpSpMkLst>
            <pc:docMk/>
            <pc:sldMk cId="139944654" sldId="258"/>
            <ac:grpSpMk id="2" creationId="{CBC88765-749B-7653-5F21-464AEAE8BE7C}"/>
          </ac:grpSpMkLst>
        </pc:grpChg>
        <pc:grpChg chg="add mod">
          <ac:chgData name="Đặng Đức Tài" userId="2bd3cda8-817e-4578-a39c-943211a8b916" providerId="ADAL" clId="{C654C5A7-FA6D-4BB2-9F40-07F814BF8C99}" dt="2024-03-03T07:40:14.507" v="1069" actId="164"/>
          <ac:grpSpMkLst>
            <pc:docMk/>
            <pc:sldMk cId="139944654" sldId="258"/>
            <ac:grpSpMk id="33" creationId="{0B0881B2-3072-7360-0D9B-FFE89AE1CFBF}"/>
          </ac:grpSpMkLst>
        </pc:grpChg>
        <pc:picChg chg="mod topLvl">
          <ac:chgData name="Đặng Đức Tài" userId="2bd3cda8-817e-4578-a39c-943211a8b916" providerId="ADAL" clId="{C654C5A7-FA6D-4BB2-9F40-07F814BF8C99}" dt="2024-03-03T07:38:46.866" v="1061" actId="1076"/>
          <ac:picMkLst>
            <pc:docMk/>
            <pc:sldMk cId="139944654" sldId="258"/>
            <ac:picMk id="9" creationId="{DF21B838-E700-9260-64A2-90FCE6CC6F2C}"/>
          </ac:picMkLst>
        </pc:picChg>
        <pc:picChg chg="add del mod topLvl">
          <ac:chgData name="Đặng Đức Tài" userId="2bd3cda8-817e-4578-a39c-943211a8b916" providerId="ADAL" clId="{C654C5A7-FA6D-4BB2-9F40-07F814BF8C99}" dt="2024-03-02T07:45:32.242" v="285" actId="962"/>
          <ac:picMkLst>
            <pc:docMk/>
            <pc:sldMk cId="139944654" sldId="258"/>
            <ac:picMk id="11" creationId="{7054E56F-C637-C5D2-CD86-0CB74406E53A}"/>
          </ac:picMkLst>
        </pc:picChg>
        <pc:picChg chg="mod">
          <ac:chgData name="Đặng Đức Tài" userId="2bd3cda8-817e-4578-a39c-943211a8b916" providerId="ADAL" clId="{C654C5A7-FA6D-4BB2-9F40-07F814BF8C99}" dt="2024-03-02T07:44:02.842" v="273" actId="962"/>
          <ac:picMkLst>
            <pc:docMk/>
            <pc:sldMk cId="139944654" sldId="258"/>
            <ac:picMk id="12" creationId="{8DC1091F-CC20-806B-B4C3-9C714E42BDB6}"/>
          </ac:picMkLst>
        </pc:picChg>
        <pc:cxnChg chg="add del mod">
          <ac:chgData name="Đặng Đức Tài" userId="2bd3cda8-817e-4578-a39c-943211a8b916" providerId="ADAL" clId="{C654C5A7-FA6D-4BB2-9F40-07F814BF8C99}" dt="2024-03-03T07:37:44.363" v="1049" actId="478"/>
          <ac:cxnSpMkLst>
            <pc:docMk/>
            <pc:sldMk cId="139944654" sldId="258"/>
            <ac:cxnSpMk id="4" creationId="{212D6F73-7CFE-FB80-1C20-074A45E171F9}"/>
          </ac:cxnSpMkLst>
        </pc:cxnChg>
        <pc:cxnChg chg="add del mod">
          <ac:chgData name="Đặng Đức Tài" userId="2bd3cda8-817e-4578-a39c-943211a8b916" providerId="ADAL" clId="{C654C5A7-FA6D-4BB2-9F40-07F814BF8C99}" dt="2024-03-03T07:37:43.219" v="1048" actId="478"/>
          <ac:cxnSpMkLst>
            <pc:docMk/>
            <pc:sldMk cId="139944654" sldId="258"/>
            <ac:cxnSpMk id="10" creationId="{68B476EE-2E03-06BB-1DC9-1AADF6458B80}"/>
          </ac:cxnSpMkLst>
        </pc:cxnChg>
        <pc:cxnChg chg="add del mod">
          <ac:chgData name="Đặng Đức Tài" userId="2bd3cda8-817e-4578-a39c-943211a8b916" providerId="ADAL" clId="{C654C5A7-FA6D-4BB2-9F40-07F814BF8C99}" dt="2024-03-03T07:37:45.199" v="1050" actId="478"/>
          <ac:cxnSpMkLst>
            <pc:docMk/>
            <pc:sldMk cId="139944654" sldId="258"/>
            <ac:cxnSpMk id="17" creationId="{CA86C4DC-D724-2E8F-FC74-89D5876C69AC}"/>
          </ac:cxnSpMkLst>
        </pc:cxnChg>
        <pc:cxnChg chg="add del mod">
          <ac:chgData name="Đặng Đức Tài" userId="2bd3cda8-817e-4578-a39c-943211a8b916" providerId="ADAL" clId="{C654C5A7-FA6D-4BB2-9F40-07F814BF8C99}" dt="2024-03-03T07:38:33.875" v="1058" actId="11529"/>
          <ac:cxnSpMkLst>
            <pc:docMk/>
            <pc:sldMk cId="139944654" sldId="258"/>
            <ac:cxnSpMk id="20" creationId="{88FFD36F-3799-174B-7D3F-000F91B0D4E2}"/>
          </ac:cxnSpMkLst>
        </pc:cxnChg>
        <pc:cxnChg chg="add del mod">
          <ac:chgData name="Đặng Đức Tài" userId="2bd3cda8-817e-4578-a39c-943211a8b916" providerId="ADAL" clId="{C654C5A7-FA6D-4BB2-9F40-07F814BF8C99}" dt="2024-03-03T07:38:33.422" v="1057" actId="11529"/>
          <ac:cxnSpMkLst>
            <pc:docMk/>
            <pc:sldMk cId="139944654" sldId="258"/>
            <ac:cxnSpMk id="22" creationId="{A5DEF028-5612-7B26-342E-577D6FDD7625}"/>
          </ac:cxnSpMkLst>
        </pc:cxnChg>
        <pc:cxnChg chg="add del mod">
          <ac:chgData name="Đặng Đức Tài" userId="2bd3cda8-817e-4578-a39c-943211a8b916" providerId="ADAL" clId="{C654C5A7-FA6D-4BB2-9F40-07F814BF8C99}" dt="2024-03-03T07:38:32.942" v="1056" actId="11529"/>
          <ac:cxnSpMkLst>
            <pc:docMk/>
            <pc:sldMk cId="139944654" sldId="258"/>
            <ac:cxnSpMk id="24" creationId="{E0A9DC29-EB27-4663-5E12-737BFE5BF892}"/>
          </ac:cxnSpMkLst>
        </pc:cxnChg>
        <pc:cxnChg chg="add mod">
          <ac:chgData name="Đặng Đức Tài" userId="2bd3cda8-817e-4578-a39c-943211a8b916" providerId="ADAL" clId="{C654C5A7-FA6D-4BB2-9F40-07F814BF8C99}" dt="2024-03-03T07:40:14.507" v="1069" actId="164"/>
          <ac:cxnSpMkLst>
            <pc:docMk/>
            <pc:sldMk cId="139944654" sldId="258"/>
            <ac:cxnSpMk id="26" creationId="{D7D1E294-ADEA-4FB8-83EB-F6BABB5DD581}"/>
          </ac:cxnSpMkLst>
        </pc:cxnChg>
        <pc:cxnChg chg="add mod">
          <ac:chgData name="Đặng Đức Tài" userId="2bd3cda8-817e-4578-a39c-943211a8b916" providerId="ADAL" clId="{C654C5A7-FA6D-4BB2-9F40-07F814BF8C99}" dt="2024-03-03T07:40:14.507" v="1069" actId="164"/>
          <ac:cxnSpMkLst>
            <pc:docMk/>
            <pc:sldMk cId="139944654" sldId="258"/>
            <ac:cxnSpMk id="29" creationId="{42E41858-29F1-018C-26AD-79B5DEDA9BAE}"/>
          </ac:cxnSpMkLst>
        </pc:cxnChg>
        <pc:cxnChg chg="add mod">
          <ac:chgData name="Đặng Đức Tài" userId="2bd3cda8-817e-4578-a39c-943211a8b916" providerId="ADAL" clId="{C654C5A7-FA6D-4BB2-9F40-07F814BF8C99}" dt="2024-03-03T07:40:14.507" v="1069" actId="164"/>
          <ac:cxnSpMkLst>
            <pc:docMk/>
            <pc:sldMk cId="139944654" sldId="258"/>
            <ac:cxnSpMk id="32" creationId="{648E17A8-4B72-2701-117D-B29B220E9DDE}"/>
          </ac:cxnSpMkLst>
        </pc:cxnChg>
      </pc:sldChg>
      <pc:sldChg chg="del">
        <pc:chgData name="Đặng Đức Tài" userId="2bd3cda8-817e-4578-a39c-943211a8b916" providerId="ADAL" clId="{C654C5A7-FA6D-4BB2-9F40-07F814BF8C99}" dt="2024-03-01T15:21:53.770" v="2" actId="47"/>
        <pc:sldMkLst>
          <pc:docMk/>
          <pc:sldMk cId="429386484" sldId="262"/>
        </pc:sldMkLst>
      </pc:sldChg>
      <pc:sldChg chg="addSp modSp mod modTransition">
        <pc:chgData name="Đặng Đức Tài" userId="2bd3cda8-817e-4578-a39c-943211a8b916" providerId="ADAL" clId="{C654C5A7-FA6D-4BB2-9F40-07F814BF8C99}" dt="2024-03-03T14:12:16.698" v="1157" actId="1076"/>
        <pc:sldMkLst>
          <pc:docMk/>
          <pc:sldMk cId="2406137869" sldId="263"/>
        </pc:sldMkLst>
        <pc:spChg chg="mod">
          <ac:chgData name="Đặng Đức Tài" userId="2bd3cda8-817e-4578-a39c-943211a8b916" providerId="ADAL" clId="{C654C5A7-FA6D-4BB2-9F40-07F814BF8C99}" dt="2024-03-03T14:10:51.437" v="1136" actId="1076"/>
          <ac:spMkLst>
            <pc:docMk/>
            <pc:sldMk cId="2406137869" sldId="263"/>
            <ac:spMk id="3" creationId="{57A2F6A0-1673-F1EF-9EDF-FA321D37E84E}"/>
          </ac:spMkLst>
        </pc:spChg>
        <pc:spChg chg="mod">
          <ac:chgData name="Đặng Đức Tài" userId="2bd3cda8-817e-4578-a39c-943211a8b916" providerId="ADAL" clId="{C654C5A7-FA6D-4BB2-9F40-07F814BF8C99}" dt="2024-03-03T14:10:48.713" v="1135" actId="1076"/>
          <ac:spMkLst>
            <pc:docMk/>
            <pc:sldMk cId="2406137869" sldId="263"/>
            <ac:spMk id="4" creationId="{234583FB-5927-E6BF-B7FD-58BD509F6AE7}"/>
          </ac:spMkLst>
        </pc:spChg>
        <pc:spChg chg="mod">
          <ac:chgData name="Đặng Đức Tài" userId="2bd3cda8-817e-4578-a39c-943211a8b916" providerId="ADAL" clId="{C654C5A7-FA6D-4BB2-9F40-07F814BF8C99}" dt="2024-03-03T14:12:16.698" v="1157" actId="1076"/>
          <ac:spMkLst>
            <pc:docMk/>
            <pc:sldMk cId="2406137869" sldId="263"/>
            <ac:spMk id="5" creationId="{3D4D0927-84A8-4BF4-4273-A1CC1CA30F57}"/>
          </ac:spMkLst>
        </pc:spChg>
        <pc:spChg chg="mod">
          <ac:chgData name="Đặng Đức Tài" userId="2bd3cda8-817e-4578-a39c-943211a8b916" providerId="ADAL" clId="{C654C5A7-FA6D-4BB2-9F40-07F814BF8C99}" dt="2024-03-01T15:21:43.809" v="1" actId="208"/>
          <ac:spMkLst>
            <pc:docMk/>
            <pc:sldMk cId="2406137869" sldId="263"/>
            <ac:spMk id="14" creationId="{5A96CC4E-AF34-0B5F-C259-D22B21F01884}"/>
          </ac:spMkLst>
        </pc:spChg>
        <pc:spChg chg="mod">
          <ac:chgData name="Đặng Đức Tài" userId="2bd3cda8-817e-4578-a39c-943211a8b916" providerId="ADAL" clId="{C654C5A7-FA6D-4BB2-9F40-07F814BF8C99}" dt="2024-03-01T15:21:43.809" v="1" actId="208"/>
          <ac:spMkLst>
            <pc:docMk/>
            <pc:sldMk cId="2406137869" sldId="263"/>
            <ac:spMk id="15" creationId="{075BEA68-9756-E0B8-2499-52497BDE9D0B}"/>
          </ac:spMkLst>
        </pc:spChg>
        <pc:spChg chg="mod">
          <ac:chgData name="Đặng Đức Tài" userId="2bd3cda8-817e-4578-a39c-943211a8b916" providerId="ADAL" clId="{C654C5A7-FA6D-4BB2-9F40-07F814BF8C99}" dt="2024-03-01T15:21:43.809" v="1" actId="208"/>
          <ac:spMkLst>
            <pc:docMk/>
            <pc:sldMk cId="2406137869" sldId="263"/>
            <ac:spMk id="16" creationId="{A30F4FBB-2F01-288E-D9BE-9619FEB01B61}"/>
          </ac:spMkLst>
        </pc:spChg>
        <pc:grpChg chg="add mod">
          <ac:chgData name="Đặng Đức Tài" userId="2bd3cda8-817e-4578-a39c-943211a8b916" providerId="ADAL" clId="{C654C5A7-FA6D-4BB2-9F40-07F814BF8C99}" dt="2024-03-03T07:40:34.233" v="1074" actId="14100"/>
          <ac:grpSpMkLst>
            <pc:docMk/>
            <pc:sldMk cId="2406137869" sldId="263"/>
            <ac:grpSpMk id="2" creationId="{8B1D32A9-2F2D-6338-A55B-9D68C477FA19}"/>
          </ac:grpSpMkLst>
        </pc:grpChg>
        <pc:picChg chg="mod ord modVis">
          <ac:chgData name="Đặng Đức Tài" userId="2bd3cda8-817e-4578-a39c-943211a8b916" providerId="ADAL" clId="{C654C5A7-FA6D-4BB2-9F40-07F814BF8C99}" dt="2024-03-02T08:14:27.638" v="390" actId="962"/>
          <ac:picMkLst>
            <pc:docMk/>
            <pc:sldMk cId="2406137869" sldId="263"/>
            <ac:picMk id="6" creationId="{069ED8D1-96AF-900E-644B-BEB37206BC84}"/>
          </ac:picMkLst>
        </pc:picChg>
        <pc:picChg chg="mod ord">
          <ac:chgData name="Đặng Đức Tài" userId="2bd3cda8-817e-4578-a39c-943211a8b916" providerId="ADAL" clId="{C654C5A7-FA6D-4BB2-9F40-07F814BF8C99}" dt="2024-03-02T08:14:12.928" v="389" actId="13244"/>
          <ac:picMkLst>
            <pc:docMk/>
            <pc:sldMk cId="2406137869" sldId="263"/>
            <ac:picMk id="7" creationId="{359AE7DE-BA7B-F8FC-F7DC-FEF98D8BC433}"/>
          </ac:picMkLst>
        </pc:picChg>
        <pc:picChg chg="mod">
          <ac:chgData name="Đặng Đức Tài" userId="2bd3cda8-817e-4578-a39c-943211a8b916" providerId="ADAL" clId="{C654C5A7-FA6D-4BB2-9F40-07F814BF8C99}" dt="2024-03-02T07:57:42.711" v="304" actId="962"/>
          <ac:picMkLst>
            <pc:docMk/>
            <pc:sldMk cId="2406137869" sldId="263"/>
            <ac:picMk id="10" creationId="{F230A26F-1AD3-E88B-37D5-A35F46CFA77D}"/>
          </ac:picMkLst>
        </pc:picChg>
        <pc:cxnChg chg="mod">
          <ac:chgData name="Đặng Đức Tài" userId="2bd3cda8-817e-4578-a39c-943211a8b916" providerId="ADAL" clId="{C654C5A7-FA6D-4BB2-9F40-07F814BF8C99}" dt="2024-03-03T07:40:53.271" v="1075" actId="208"/>
          <ac:cxnSpMkLst>
            <pc:docMk/>
            <pc:sldMk cId="2406137869" sldId="263"/>
            <ac:cxnSpMk id="8" creationId="{DFC5AB70-0753-C5DF-7AB7-E3CBF4416AAC}"/>
          </ac:cxnSpMkLst>
        </pc:cxnChg>
        <pc:cxnChg chg="mod">
          <ac:chgData name="Đặng Đức Tài" userId="2bd3cda8-817e-4578-a39c-943211a8b916" providerId="ADAL" clId="{C654C5A7-FA6D-4BB2-9F40-07F814BF8C99}" dt="2024-03-03T07:40:53.271" v="1075" actId="208"/>
          <ac:cxnSpMkLst>
            <pc:docMk/>
            <pc:sldMk cId="2406137869" sldId="263"/>
            <ac:cxnSpMk id="11" creationId="{E0C8B33C-D870-932D-4A5A-1C0D23F9E933}"/>
          </ac:cxnSpMkLst>
        </pc:cxnChg>
        <pc:cxnChg chg="mod">
          <ac:chgData name="Đặng Đức Tài" userId="2bd3cda8-817e-4578-a39c-943211a8b916" providerId="ADAL" clId="{C654C5A7-FA6D-4BB2-9F40-07F814BF8C99}" dt="2024-03-03T07:40:53.271" v="1075" actId="208"/>
          <ac:cxnSpMkLst>
            <pc:docMk/>
            <pc:sldMk cId="2406137869" sldId="263"/>
            <ac:cxnSpMk id="12" creationId="{83236F63-4784-5A17-FF94-E96D6E25402E}"/>
          </ac:cxnSpMkLst>
        </pc:cxnChg>
      </pc:sldChg>
      <pc:sldChg chg="addSp delSp modSp del mod modTransition">
        <pc:chgData name="Đặng Đức Tài" userId="2bd3cda8-817e-4578-a39c-943211a8b916" providerId="ADAL" clId="{C654C5A7-FA6D-4BB2-9F40-07F814BF8C99}" dt="2024-03-02T08:05:42.199" v="325" actId="2696"/>
        <pc:sldMkLst>
          <pc:docMk/>
          <pc:sldMk cId="1658121918" sldId="264"/>
        </pc:sldMkLst>
        <pc:picChg chg="add del mod">
          <ac:chgData name="Đặng Đức Tài" userId="2bd3cda8-817e-4578-a39c-943211a8b916" providerId="ADAL" clId="{C654C5A7-FA6D-4BB2-9F40-07F814BF8C99}" dt="2024-03-02T07:56:54.204" v="292" actId="478"/>
          <ac:picMkLst>
            <pc:docMk/>
            <pc:sldMk cId="1658121918" sldId="264"/>
            <ac:picMk id="2" creationId="{F3BC3657-5D57-2172-CC5E-42280118703F}"/>
          </ac:picMkLst>
        </pc:picChg>
        <pc:picChg chg="add mod ord">
          <ac:chgData name="Đặng Đức Tài" userId="2bd3cda8-817e-4578-a39c-943211a8b916" providerId="ADAL" clId="{C654C5A7-FA6D-4BB2-9F40-07F814BF8C99}" dt="2024-03-02T07:58:01.090" v="307" actId="13244"/>
          <ac:picMkLst>
            <pc:docMk/>
            <pc:sldMk cId="1658121918" sldId="264"/>
            <ac:picMk id="3" creationId="{1035D4E5-E8C9-9805-60DC-F0669FDA90B2}"/>
          </ac:picMkLst>
        </pc:picChg>
        <pc:picChg chg="mod">
          <ac:chgData name="Đặng Đức Tài" userId="2bd3cda8-817e-4578-a39c-943211a8b916" providerId="ADAL" clId="{C654C5A7-FA6D-4BB2-9F40-07F814BF8C99}" dt="2024-03-02T07:46:37.265" v="287" actId="962"/>
          <ac:picMkLst>
            <pc:docMk/>
            <pc:sldMk cId="1658121918" sldId="264"/>
            <ac:picMk id="11" creationId="{985F938A-1166-5C45-21F4-F56861616101}"/>
          </ac:picMkLst>
        </pc:picChg>
        <pc:picChg chg="mod">
          <ac:chgData name="Đặng Đức Tài" userId="2bd3cda8-817e-4578-a39c-943211a8b916" providerId="ADAL" clId="{C654C5A7-FA6D-4BB2-9F40-07F814BF8C99}" dt="2024-03-02T07:56:47.784" v="290" actId="962"/>
          <ac:picMkLst>
            <pc:docMk/>
            <pc:sldMk cId="1658121918" sldId="264"/>
            <ac:picMk id="13" creationId="{6AB30881-730A-9562-EC78-520C35FA3E61}"/>
          </ac:picMkLst>
        </pc:picChg>
        <pc:picChg chg="mod">
          <ac:chgData name="Đặng Đức Tài" userId="2bd3cda8-817e-4578-a39c-943211a8b916" providerId="ADAL" clId="{C654C5A7-FA6D-4BB2-9F40-07F814BF8C99}" dt="2024-03-02T07:57:48.371" v="305" actId="962"/>
          <ac:picMkLst>
            <pc:docMk/>
            <pc:sldMk cId="1658121918" sldId="264"/>
            <ac:picMk id="23" creationId="{88DE9F7B-48D1-060C-96D1-6E5E5E5D58F0}"/>
          </ac:picMkLst>
        </pc:picChg>
        <pc:picChg chg="mod">
          <ac:chgData name="Đặng Đức Tài" userId="2bd3cda8-817e-4578-a39c-943211a8b916" providerId="ADAL" clId="{C654C5A7-FA6D-4BB2-9F40-07F814BF8C99}" dt="2024-03-02T07:46:43.892" v="288" actId="962"/>
          <ac:picMkLst>
            <pc:docMk/>
            <pc:sldMk cId="1658121918" sldId="264"/>
            <ac:picMk id="24" creationId="{9256B8C2-BCAF-09B7-3DDA-77D140BB1F88}"/>
          </ac:picMkLst>
        </pc:picChg>
      </pc:sldChg>
      <pc:sldChg chg="addSp delSp modSp add mod modTransition">
        <pc:chgData name="Đặng Đức Tài" userId="2bd3cda8-817e-4578-a39c-943211a8b916" providerId="ADAL" clId="{C654C5A7-FA6D-4BB2-9F40-07F814BF8C99}" dt="2024-03-05T07:00:10.193" v="1248"/>
        <pc:sldMkLst>
          <pc:docMk/>
          <pc:sldMk cId="2905627171" sldId="264"/>
        </pc:sldMkLst>
        <pc:spChg chg="add mod">
          <ac:chgData name="Đặng Đức Tài" userId="2bd3cda8-817e-4578-a39c-943211a8b916" providerId="ADAL" clId="{C654C5A7-FA6D-4BB2-9F40-07F814BF8C99}" dt="2024-03-03T02:54:59.698" v="876"/>
          <ac:spMkLst>
            <pc:docMk/>
            <pc:sldMk cId="2905627171" sldId="264"/>
            <ac:spMk id="2" creationId="{4DB4A10F-59D5-D1C8-3113-0F7D33EF4500}"/>
          </ac:spMkLst>
        </pc:spChg>
        <pc:spChg chg="add mod">
          <ac:chgData name="Đặng Đức Tài" userId="2bd3cda8-817e-4578-a39c-943211a8b916" providerId="ADAL" clId="{C654C5A7-FA6D-4BB2-9F40-07F814BF8C99}" dt="2024-03-05T07:00:10.193" v="1248"/>
          <ac:spMkLst>
            <pc:docMk/>
            <pc:sldMk cId="2905627171" sldId="264"/>
            <ac:spMk id="4" creationId="{23C1DB1D-D8B0-AAD1-7FF3-BABD40B9E5EA}"/>
          </ac:spMkLst>
        </pc:spChg>
        <pc:picChg chg="add del mod">
          <ac:chgData name="Đặng Đức Tài" userId="2bd3cda8-817e-4578-a39c-943211a8b916" providerId="ADAL" clId="{C654C5A7-FA6D-4BB2-9F40-07F814BF8C99}" dt="2024-03-02T08:10:15.769" v="364" actId="478"/>
          <ac:picMkLst>
            <pc:docMk/>
            <pc:sldMk cId="2905627171" sldId="264"/>
            <ac:picMk id="2" creationId="{82DE52E6-A818-3D97-4030-40C8E3710D36}"/>
          </ac:picMkLst>
        </pc:picChg>
        <pc:picChg chg="mod ord modVis">
          <ac:chgData name="Đặng Đức Tài" userId="2bd3cda8-817e-4578-a39c-943211a8b916" providerId="ADAL" clId="{C654C5A7-FA6D-4BB2-9F40-07F814BF8C99}" dt="2024-03-02T08:13:09.796" v="381" actId="962"/>
          <ac:picMkLst>
            <pc:docMk/>
            <pc:sldMk cId="2905627171" sldId="264"/>
            <ac:picMk id="3" creationId="{7C273903-2D9C-2C8A-4ED4-01D5FABDEF82}"/>
          </ac:picMkLst>
        </pc:picChg>
        <pc:picChg chg="add del mod ord">
          <ac:chgData name="Đặng Đức Tài" userId="2bd3cda8-817e-4578-a39c-943211a8b916" providerId="ADAL" clId="{C654C5A7-FA6D-4BB2-9F40-07F814BF8C99}" dt="2024-03-02T08:12:22.513" v="376" actId="478"/>
          <ac:picMkLst>
            <pc:docMk/>
            <pc:sldMk cId="2905627171" sldId="264"/>
            <ac:picMk id="4" creationId="{DF711334-6200-8BA3-C53E-DDABB7E9B198}"/>
          </ac:picMkLst>
        </pc:picChg>
        <pc:picChg chg="add mod ord">
          <ac:chgData name="Đặng Đức Tài" userId="2bd3cda8-817e-4578-a39c-943211a8b916" providerId="ADAL" clId="{C654C5A7-FA6D-4BB2-9F40-07F814BF8C99}" dt="2024-03-02T08:14:40.420" v="394" actId="962"/>
          <ac:picMkLst>
            <pc:docMk/>
            <pc:sldMk cId="2905627171" sldId="264"/>
            <ac:picMk id="5" creationId="{A3F1E124-EEB4-6598-DD64-8D7E7764B06A}"/>
          </ac:picMkLst>
        </pc:picChg>
        <pc:picChg chg="del mod ord modVis">
          <ac:chgData name="Đặng Đức Tài" userId="2bd3cda8-817e-4578-a39c-943211a8b916" providerId="ADAL" clId="{C654C5A7-FA6D-4BB2-9F40-07F814BF8C99}" dt="2024-03-02T08:10:45.729" v="368" actId="478"/>
          <ac:picMkLst>
            <pc:docMk/>
            <pc:sldMk cId="2905627171" sldId="264"/>
            <ac:picMk id="13" creationId="{8AF91DE1-14D8-DF2D-E44C-C30B7E4B887E}"/>
          </ac:picMkLst>
        </pc:picChg>
        <pc:picChg chg="mod modVis">
          <ac:chgData name="Đặng Đức Tài" userId="2bd3cda8-817e-4578-a39c-943211a8b916" providerId="ADAL" clId="{C654C5A7-FA6D-4BB2-9F40-07F814BF8C99}" dt="2024-03-02T08:09:05.923" v="341" actId="14429"/>
          <ac:picMkLst>
            <pc:docMk/>
            <pc:sldMk cId="2905627171" sldId="264"/>
            <ac:picMk id="23" creationId="{56CE5A6D-F84A-D37B-2F10-0668923FE67C}"/>
          </ac:picMkLst>
        </pc:picChg>
      </pc:sldChg>
      <pc:sldChg chg="addSp modSp del mod modTransition">
        <pc:chgData name="Đặng Đức Tài" userId="2bd3cda8-817e-4578-a39c-943211a8b916" providerId="ADAL" clId="{C654C5A7-FA6D-4BB2-9F40-07F814BF8C99}" dt="2024-03-02T07:59:16.995" v="309" actId="47"/>
        <pc:sldMkLst>
          <pc:docMk/>
          <pc:sldMk cId="3091087020" sldId="265"/>
        </pc:sldMkLst>
        <pc:picChg chg="add mod">
          <ac:chgData name="Đặng Đức Tài" userId="2bd3cda8-817e-4578-a39c-943211a8b916" providerId="ADAL" clId="{C654C5A7-FA6D-4BB2-9F40-07F814BF8C99}" dt="2024-03-02T07:34:46.156" v="227" actId="1076"/>
          <ac:picMkLst>
            <pc:docMk/>
            <pc:sldMk cId="3091087020" sldId="265"/>
            <ac:picMk id="2" creationId="{BD584538-6680-1E0C-7FB1-D0473CF666A2}"/>
          </ac:picMkLst>
        </pc:picChg>
      </pc:sldChg>
      <pc:sldChg chg="addSp delSp modSp add mod modTransition">
        <pc:chgData name="Đặng Đức Tài" userId="2bd3cda8-817e-4578-a39c-943211a8b916" providerId="ADAL" clId="{C654C5A7-FA6D-4BB2-9F40-07F814BF8C99}" dt="2024-03-03T14:22:39.640" v="1233" actId="1076"/>
        <pc:sldMkLst>
          <pc:docMk/>
          <pc:sldMk cId="2805605201" sldId="266"/>
        </pc:sldMkLst>
        <pc:spChg chg="mod">
          <ac:chgData name="Đặng Đức Tài" userId="2bd3cda8-817e-4578-a39c-943211a8b916" providerId="ADAL" clId="{C654C5A7-FA6D-4BB2-9F40-07F814BF8C99}" dt="2024-03-03T14:12:27.831" v="1159" actId="1076"/>
          <ac:spMkLst>
            <pc:docMk/>
            <pc:sldMk cId="2805605201" sldId="266"/>
            <ac:spMk id="2" creationId="{B2D46156-55B6-20CD-6311-D7C8503987F5}"/>
          </ac:spMkLst>
        </pc:spChg>
        <pc:spChg chg="mod">
          <ac:chgData name="Đặng Đức Tài" userId="2bd3cda8-817e-4578-a39c-943211a8b916" providerId="ADAL" clId="{C654C5A7-FA6D-4BB2-9F40-07F814BF8C99}" dt="2024-03-03T14:10:58.503" v="1138" actId="123"/>
          <ac:spMkLst>
            <pc:docMk/>
            <pc:sldMk cId="2805605201" sldId="266"/>
            <ac:spMk id="4" creationId="{51B75D1A-7599-C4CB-0726-601081BB9D7B}"/>
          </ac:spMkLst>
        </pc:spChg>
        <pc:spChg chg="mod">
          <ac:chgData name="Đặng Đức Tài" userId="2bd3cda8-817e-4578-a39c-943211a8b916" providerId="ADAL" clId="{C654C5A7-FA6D-4BB2-9F40-07F814BF8C99}" dt="2024-03-03T14:11:06.537" v="1141" actId="1076"/>
          <ac:spMkLst>
            <pc:docMk/>
            <pc:sldMk cId="2805605201" sldId="266"/>
            <ac:spMk id="5" creationId="{79C540AC-F741-667F-6ABC-D30A284CAE73}"/>
          </ac:spMkLst>
        </pc:spChg>
        <pc:spChg chg="mod">
          <ac:chgData name="Đặng Đức Tài" userId="2bd3cda8-817e-4578-a39c-943211a8b916" providerId="ADAL" clId="{C654C5A7-FA6D-4BB2-9F40-07F814BF8C99}" dt="2024-03-03T14:22:39.640" v="1233" actId="1076"/>
          <ac:spMkLst>
            <pc:docMk/>
            <pc:sldMk cId="2805605201" sldId="266"/>
            <ac:spMk id="6" creationId="{50376ACB-6965-D88A-6727-F8C9EF5EEA0C}"/>
          </ac:spMkLst>
        </pc:spChg>
        <pc:spChg chg="mod">
          <ac:chgData name="Đặng Đức Tài" userId="2bd3cda8-817e-4578-a39c-943211a8b916" providerId="ADAL" clId="{C654C5A7-FA6D-4BB2-9F40-07F814BF8C99}" dt="2024-03-01T15:24:58.390" v="46" actId="208"/>
          <ac:spMkLst>
            <pc:docMk/>
            <pc:sldMk cId="2805605201" sldId="266"/>
            <ac:spMk id="14" creationId="{327A1D69-4481-81F9-5B5B-4B9FCB01DB2E}"/>
          </ac:spMkLst>
        </pc:spChg>
        <pc:spChg chg="mod">
          <ac:chgData name="Đặng Đức Tài" userId="2bd3cda8-817e-4578-a39c-943211a8b916" providerId="ADAL" clId="{C654C5A7-FA6D-4BB2-9F40-07F814BF8C99}" dt="2024-03-01T15:24:58.390" v="46" actId="208"/>
          <ac:spMkLst>
            <pc:docMk/>
            <pc:sldMk cId="2805605201" sldId="266"/>
            <ac:spMk id="15" creationId="{F3B99F28-D3F6-0243-9AA6-0510D641DA0B}"/>
          </ac:spMkLst>
        </pc:spChg>
        <pc:spChg chg="mod">
          <ac:chgData name="Đặng Đức Tài" userId="2bd3cda8-817e-4578-a39c-943211a8b916" providerId="ADAL" clId="{C654C5A7-FA6D-4BB2-9F40-07F814BF8C99}" dt="2024-03-01T15:24:58.390" v="46" actId="208"/>
          <ac:spMkLst>
            <pc:docMk/>
            <pc:sldMk cId="2805605201" sldId="266"/>
            <ac:spMk id="16" creationId="{D9BE36CE-CD84-9755-BA68-E76ADA070F34}"/>
          </ac:spMkLst>
        </pc:spChg>
        <pc:grpChg chg="add mod">
          <ac:chgData name="Đặng Đức Tài" userId="2bd3cda8-817e-4578-a39c-943211a8b916" providerId="ADAL" clId="{C654C5A7-FA6D-4BB2-9F40-07F814BF8C99}" dt="2024-03-03T07:41:02.413" v="1077" actId="14100"/>
          <ac:grpSpMkLst>
            <pc:docMk/>
            <pc:sldMk cId="2805605201" sldId="266"/>
            <ac:grpSpMk id="3" creationId="{7723543C-8867-32E7-5858-1FC54AB7CBEE}"/>
          </ac:grpSpMkLst>
        </pc:grpChg>
        <pc:picChg chg="add del mod">
          <ac:chgData name="Đặng Đức Tài" userId="2bd3cda8-817e-4578-a39c-943211a8b916" providerId="ADAL" clId="{C654C5A7-FA6D-4BB2-9F40-07F814BF8C99}" dt="2024-03-01T15:22:53.748" v="17" actId="21"/>
          <ac:picMkLst>
            <pc:docMk/>
            <pc:sldMk cId="2805605201" sldId="266"/>
            <ac:picMk id="2" creationId="{197F872F-2D4F-FF4B-C89B-F64182F864A0}"/>
          </ac:picMkLst>
        </pc:picChg>
        <pc:picChg chg="add del mod ord">
          <ac:chgData name="Đặng Đức Tài" userId="2bd3cda8-817e-4578-a39c-943211a8b916" providerId="ADAL" clId="{C654C5A7-FA6D-4BB2-9F40-07F814BF8C99}" dt="2024-03-01T15:22:53.748" v="17" actId="21"/>
          <ac:picMkLst>
            <pc:docMk/>
            <pc:sldMk cId="2805605201" sldId="266"/>
            <ac:picMk id="3" creationId="{42FE0BF3-D00D-B50B-C6C4-EA220AF58984}"/>
          </ac:picMkLst>
        </pc:picChg>
        <pc:picChg chg="add del mod">
          <ac:chgData name="Đặng Đức Tài" userId="2bd3cda8-817e-4578-a39c-943211a8b916" providerId="ADAL" clId="{C654C5A7-FA6D-4BB2-9F40-07F814BF8C99}" dt="2024-03-01T15:23:45.769" v="28" actId="21"/>
          <ac:picMkLst>
            <pc:docMk/>
            <pc:sldMk cId="2805605201" sldId="266"/>
            <ac:picMk id="4" creationId="{42FE0BF3-D00D-B50B-C6C4-EA220AF58984}"/>
          </ac:picMkLst>
        </pc:picChg>
        <pc:picChg chg="add del mod">
          <ac:chgData name="Đặng Đức Tài" userId="2bd3cda8-817e-4578-a39c-943211a8b916" providerId="ADAL" clId="{C654C5A7-FA6D-4BB2-9F40-07F814BF8C99}" dt="2024-03-01T15:23:45.769" v="28" actId="21"/>
          <ac:picMkLst>
            <pc:docMk/>
            <pc:sldMk cId="2805605201" sldId="266"/>
            <ac:picMk id="5" creationId="{197F872F-2D4F-FF4B-C89B-F64182F864A0}"/>
          </ac:picMkLst>
        </pc:picChg>
        <pc:picChg chg="del">
          <ac:chgData name="Đặng Đức Tài" userId="2bd3cda8-817e-4578-a39c-943211a8b916" providerId="ADAL" clId="{C654C5A7-FA6D-4BB2-9F40-07F814BF8C99}" dt="2024-03-01T15:22:56.114" v="19" actId="478"/>
          <ac:picMkLst>
            <pc:docMk/>
            <pc:sldMk cId="2805605201" sldId="266"/>
            <ac:picMk id="6" creationId="{198D9356-6B63-9EF0-7214-AEF16ADD1D12}"/>
          </ac:picMkLst>
        </pc:picChg>
        <pc:picChg chg="del">
          <ac:chgData name="Đặng Đức Tài" userId="2bd3cda8-817e-4578-a39c-943211a8b916" providerId="ADAL" clId="{C654C5A7-FA6D-4BB2-9F40-07F814BF8C99}" dt="2024-03-01T15:22:55.502" v="18" actId="478"/>
          <ac:picMkLst>
            <pc:docMk/>
            <pc:sldMk cId="2805605201" sldId="266"/>
            <ac:picMk id="7" creationId="{6FC2CAC3-C4A6-5EE9-EBFB-89FF900C45F2}"/>
          </ac:picMkLst>
        </pc:picChg>
        <pc:picChg chg="add mod ord">
          <ac:chgData name="Đặng Đức Tài" userId="2bd3cda8-817e-4578-a39c-943211a8b916" providerId="ADAL" clId="{C654C5A7-FA6D-4BB2-9F40-07F814BF8C99}" dt="2024-03-02T08:00:21.812" v="319" actId="962"/>
          <ac:picMkLst>
            <pc:docMk/>
            <pc:sldMk cId="2805605201" sldId="266"/>
            <ac:picMk id="8" creationId="{42FE0BF3-D00D-B50B-C6C4-EA220AF58984}"/>
          </ac:picMkLst>
        </pc:picChg>
        <pc:picChg chg="add mod ord">
          <ac:chgData name="Đặng Đức Tài" userId="2bd3cda8-817e-4578-a39c-943211a8b916" providerId="ADAL" clId="{C654C5A7-FA6D-4BB2-9F40-07F814BF8C99}" dt="2024-03-02T08:00:15.135" v="318" actId="962"/>
          <ac:picMkLst>
            <pc:docMk/>
            <pc:sldMk cId="2805605201" sldId="266"/>
            <ac:picMk id="9" creationId="{197F872F-2D4F-FF4B-C89B-F64182F864A0}"/>
          </ac:picMkLst>
        </pc:picChg>
        <pc:picChg chg="del">
          <ac:chgData name="Đặng Đức Tài" userId="2bd3cda8-817e-4578-a39c-943211a8b916" providerId="ADAL" clId="{C654C5A7-FA6D-4BB2-9F40-07F814BF8C99}" dt="2024-03-01T15:24:07.579" v="36" actId="478"/>
          <ac:picMkLst>
            <pc:docMk/>
            <pc:sldMk cId="2805605201" sldId="266"/>
            <ac:picMk id="10" creationId="{5DE8BE3A-B632-6DEE-7C51-1F70E160313F}"/>
          </ac:picMkLst>
        </pc:picChg>
        <pc:picChg chg="add del mod">
          <ac:chgData name="Đặng Đức Tài" userId="2bd3cda8-817e-4578-a39c-943211a8b916" providerId="ADAL" clId="{C654C5A7-FA6D-4BB2-9F40-07F814BF8C99}" dt="2024-03-01T15:24:06.633" v="35" actId="21"/>
          <ac:picMkLst>
            <pc:docMk/>
            <pc:sldMk cId="2805605201" sldId="266"/>
            <ac:picMk id="11" creationId="{961E4E0C-6A89-654A-9511-66E67837EC57}"/>
          </ac:picMkLst>
        </pc:picChg>
        <pc:picChg chg="add mod">
          <ac:chgData name="Đặng Đức Tài" userId="2bd3cda8-817e-4578-a39c-943211a8b916" providerId="ADAL" clId="{C654C5A7-FA6D-4BB2-9F40-07F814BF8C99}" dt="2024-03-02T08:00:27.850" v="320" actId="962"/>
          <ac:picMkLst>
            <pc:docMk/>
            <pc:sldMk cId="2805605201" sldId="266"/>
            <ac:picMk id="12" creationId="{961E4E0C-6A89-654A-9511-66E67837EC57}"/>
          </ac:picMkLst>
        </pc:picChg>
        <pc:cxnChg chg="mod">
          <ac:chgData name="Đặng Đức Tài" userId="2bd3cda8-817e-4578-a39c-943211a8b916" providerId="ADAL" clId="{C654C5A7-FA6D-4BB2-9F40-07F814BF8C99}" dt="2024-03-03T07:41:21.818" v="1080" actId="208"/>
          <ac:cxnSpMkLst>
            <pc:docMk/>
            <pc:sldMk cId="2805605201" sldId="266"/>
            <ac:cxnSpMk id="7" creationId="{852070B6-05F9-65C1-75D3-DBC45778A555}"/>
          </ac:cxnSpMkLst>
        </pc:cxnChg>
        <pc:cxnChg chg="mod">
          <ac:chgData name="Đặng Đức Tài" userId="2bd3cda8-817e-4578-a39c-943211a8b916" providerId="ADAL" clId="{C654C5A7-FA6D-4BB2-9F40-07F814BF8C99}" dt="2024-03-03T07:41:21.818" v="1080" actId="208"/>
          <ac:cxnSpMkLst>
            <pc:docMk/>
            <pc:sldMk cId="2805605201" sldId="266"/>
            <ac:cxnSpMk id="10" creationId="{922F9EA0-2630-2073-6EAC-FAE576BCD7CE}"/>
          </ac:cxnSpMkLst>
        </pc:cxnChg>
        <pc:cxnChg chg="mod">
          <ac:chgData name="Đặng Đức Tài" userId="2bd3cda8-817e-4578-a39c-943211a8b916" providerId="ADAL" clId="{C654C5A7-FA6D-4BB2-9F40-07F814BF8C99}" dt="2024-03-03T07:41:21.818" v="1080" actId="208"/>
          <ac:cxnSpMkLst>
            <pc:docMk/>
            <pc:sldMk cId="2805605201" sldId="266"/>
            <ac:cxnSpMk id="11" creationId="{8FCE108C-97BC-A35B-8F57-2CCA5E8F8172}"/>
          </ac:cxnSpMkLst>
        </pc:cxnChg>
      </pc:sldChg>
      <pc:sldChg chg="addSp delSp modSp add del mod modTransition">
        <pc:chgData name="Đặng Đức Tài" userId="2bd3cda8-817e-4578-a39c-943211a8b916" providerId="ADAL" clId="{C654C5A7-FA6D-4BB2-9F40-07F814BF8C99}" dt="2024-03-02T08:04:05.417" v="323" actId="47"/>
        <pc:sldMkLst>
          <pc:docMk/>
          <pc:sldMk cId="3821768522" sldId="267"/>
        </pc:sldMkLst>
        <pc:picChg chg="add del mod">
          <ac:chgData name="Đặng Đức Tài" userId="2bd3cda8-817e-4578-a39c-943211a8b916" providerId="ADAL" clId="{C654C5A7-FA6D-4BB2-9F40-07F814BF8C99}" dt="2024-03-02T07:37:33.583" v="248" actId="478"/>
          <ac:picMkLst>
            <pc:docMk/>
            <pc:sldMk cId="3821768522" sldId="267"/>
            <ac:picMk id="2" creationId="{5B4A21D7-0C9F-F11B-BD22-C8A55F20F748}"/>
          </ac:picMkLst>
        </pc:picChg>
        <pc:picChg chg="add mod">
          <ac:chgData name="Đặng Đức Tài" userId="2bd3cda8-817e-4578-a39c-943211a8b916" providerId="ADAL" clId="{C654C5A7-FA6D-4BB2-9F40-07F814BF8C99}" dt="2024-03-02T07:37:37.097" v="251" actId="1076"/>
          <ac:picMkLst>
            <pc:docMk/>
            <pc:sldMk cId="3821768522" sldId="267"/>
            <ac:picMk id="4" creationId="{34432461-3D1F-594F-5808-0A0999D110F7}"/>
          </ac:picMkLst>
        </pc:picChg>
      </pc:sldChg>
      <pc:sldChg chg="addSp modSp add del mod modTransition">
        <pc:chgData name="Đặng Đức Tài" userId="2bd3cda8-817e-4578-a39c-943211a8b916" providerId="ADAL" clId="{C654C5A7-FA6D-4BB2-9F40-07F814BF8C99}" dt="2024-03-02T08:18:09.158" v="417" actId="47"/>
        <pc:sldMkLst>
          <pc:docMk/>
          <pc:sldMk cId="1366729652" sldId="268"/>
        </pc:sldMkLst>
        <pc:picChg chg="add mod">
          <ac:chgData name="Đặng Đức Tài" userId="2bd3cda8-817e-4578-a39c-943211a8b916" providerId="ADAL" clId="{C654C5A7-FA6D-4BB2-9F40-07F814BF8C99}" dt="2024-03-02T07:36:42.505" v="240" actId="1076"/>
          <ac:picMkLst>
            <pc:docMk/>
            <pc:sldMk cId="1366729652" sldId="268"/>
            <ac:picMk id="2" creationId="{478AD13C-1C25-38D8-6720-AEDF6F123550}"/>
          </ac:picMkLst>
        </pc:picChg>
        <pc:picChg chg="mod">
          <ac:chgData name="Đặng Đức Tài" userId="2bd3cda8-817e-4578-a39c-943211a8b916" providerId="ADAL" clId="{C654C5A7-FA6D-4BB2-9F40-07F814BF8C99}" dt="2024-03-01T15:30:25.631" v="110" actId="1076"/>
          <ac:picMkLst>
            <pc:docMk/>
            <pc:sldMk cId="1366729652" sldId="268"/>
            <ac:picMk id="27" creationId="{89160337-6578-7205-B9CE-984B45E166CF}"/>
          </ac:picMkLst>
        </pc:picChg>
      </pc:sldChg>
      <pc:sldChg chg="addSp delSp modSp add mod modTransition">
        <pc:chgData name="Đặng Đức Tài" userId="2bd3cda8-817e-4578-a39c-943211a8b916" providerId="ADAL" clId="{C654C5A7-FA6D-4BB2-9F40-07F814BF8C99}" dt="2024-03-04T02:54:03.221" v="1238"/>
        <pc:sldMkLst>
          <pc:docMk/>
          <pc:sldMk cId="1583925497" sldId="269"/>
        </pc:sldMkLst>
        <pc:spChg chg="mod">
          <ac:chgData name="Đặng Đức Tài" userId="2bd3cda8-817e-4578-a39c-943211a8b916" providerId="ADAL" clId="{C654C5A7-FA6D-4BB2-9F40-07F814BF8C99}" dt="2024-03-03T14:11:19.928" v="1145" actId="1076"/>
          <ac:spMkLst>
            <pc:docMk/>
            <pc:sldMk cId="1583925497" sldId="269"/>
            <ac:spMk id="2" creationId="{AF62FD08-D9A9-10B6-0A91-2BDDCC1D1B24}"/>
          </ac:spMkLst>
        </pc:spChg>
        <pc:spChg chg="mod">
          <ac:chgData name="Đặng Đức Tài" userId="2bd3cda8-817e-4578-a39c-943211a8b916" providerId="ADAL" clId="{C654C5A7-FA6D-4BB2-9F40-07F814BF8C99}" dt="2024-03-03T14:11:25.579" v="1147" actId="1076"/>
          <ac:spMkLst>
            <pc:docMk/>
            <pc:sldMk cId="1583925497" sldId="269"/>
            <ac:spMk id="3" creationId="{ABE61BEC-B6F6-E3B6-7488-A0E1939D7656}"/>
          </ac:spMkLst>
        </pc:spChg>
        <pc:spChg chg="mod">
          <ac:chgData name="Đặng Đức Tài" userId="2bd3cda8-817e-4578-a39c-943211a8b916" providerId="ADAL" clId="{C654C5A7-FA6D-4BB2-9F40-07F814BF8C99}" dt="2024-03-03T14:11:31.308" v="1149" actId="14100"/>
          <ac:spMkLst>
            <pc:docMk/>
            <pc:sldMk cId="1583925497" sldId="269"/>
            <ac:spMk id="6" creationId="{94FCC155-246A-1AD2-D330-07DB44F16207}"/>
          </ac:spMkLst>
        </pc:spChg>
        <pc:spChg chg="mod">
          <ac:chgData name="Đặng Đức Tài" userId="2bd3cda8-817e-4578-a39c-943211a8b916" providerId="ADAL" clId="{C654C5A7-FA6D-4BB2-9F40-07F814BF8C99}" dt="2024-03-01T15:27:41.865" v="83" actId="208"/>
          <ac:spMkLst>
            <pc:docMk/>
            <pc:sldMk cId="1583925497" sldId="269"/>
            <ac:spMk id="14" creationId="{155D3D83-CE6A-6146-E5F7-E8F222C3A47A}"/>
          </ac:spMkLst>
        </pc:spChg>
        <pc:spChg chg="mod">
          <ac:chgData name="Đặng Đức Tài" userId="2bd3cda8-817e-4578-a39c-943211a8b916" providerId="ADAL" clId="{C654C5A7-FA6D-4BB2-9F40-07F814BF8C99}" dt="2024-03-01T15:27:41.865" v="83" actId="208"/>
          <ac:spMkLst>
            <pc:docMk/>
            <pc:sldMk cId="1583925497" sldId="269"/>
            <ac:spMk id="15" creationId="{7503E6A9-5C4E-9010-5752-2ED9C47CD156}"/>
          </ac:spMkLst>
        </pc:spChg>
        <pc:spChg chg="mod">
          <ac:chgData name="Đặng Đức Tài" userId="2bd3cda8-817e-4578-a39c-943211a8b916" providerId="ADAL" clId="{C654C5A7-FA6D-4BB2-9F40-07F814BF8C99}" dt="2024-03-01T15:27:41.865" v="83" actId="208"/>
          <ac:spMkLst>
            <pc:docMk/>
            <pc:sldMk cId="1583925497" sldId="269"/>
            <ac:spMk id="16" creationId="{A509B8FC-CB16-A32B-4AE8-01784CBA9104}"/>
          </ac:spMkLst>
        </pc:spChg>
        <pc:grpChg chg="add mod">
          <ac:chgData name="Đặng Đức Tài" userId="2bd3cda8-817e-4578-a39c-943211a8b916" providerId="ADAL" clId="{C654C5A7-FA6D-4BB2-9F40-07F814BF8C99}" dt="2024-03-03T07:41:26.166" v="1081"/>
          <ac:grpSpMkLst>
            <pc:docMk/>
            <pc:sldMk cId="1583925497" sldId="269"/>
            <ac:grpSpMk id="9" creationId="{89104DBC-12EF-C050-8249-0275B517409C}"/>
          </ac:grpSpMkLst>
        </pc:grpChg>
        <pc:picChg chg="add del mod">
          <ac:chgData name="Đặng Đức Tài" userId="2bd3cda8-817e-4578-a39c-943211a8b916" providerId="ADAL" clId="{C654C5A7-FA6D-4BB2-9F40-07F814BF8C99}" dt="2024-03-01T15:26:53.307" v="67" actId="21"/>
          <ac:picMkLst>
            <pc:docMk/>
            <pc:sldMk cId="1583925497" sldId="269"/>
            <ac:picMk id="2" creationId="{3C75864E-1861-7907-E0FF-06EE2127ADE2}"/>
          </ac:picMkLst>
        </pc:picChg>
        <pc:picChg chg="add del mod ord">
          <ac:chgData name="Đặng Đức Tài" userId="2bd3cda8-817e-4578-a39c-943211a8b916" providerId="ADAL" clId="{C654C5A7-FA6D-4BB2-9F40-07F814BF8C99}" dt="2024-03-01T15:26:53.307" v="67" actId="21"/>
          <ac:picMkLst>
            <pc:docMk/>
            <pc:sldMk cId="1583925497" sldId="269"/>
            <ac:picMk id="3" creationId="{34432461-3D1F-594F-5808-0A0999D110F7}"/>
          </ac:picMkLst>
        </pc:picChg>
        <pc:picChg chg="add del mod ord">
          <ac:chgData name="Đặng Đức Tài" userId="2bd3cda8-817e-4578-a39c-943211a8b916" providerId="ADAL" clId="{C654C5A7-FA6D-4BB2-9F40-07F814BF8C99}" dt="2024-03-03T02:59:48.827" v="908" actId="962"/>
          <ac:picMkLst>
            <pc:docMk/>
            <pc:sldMk cId="1583925497" sldId="269"/>
            <ac:picMk id="4" creationId="{34432461-3D1F-594F-5808-0A0999D110F7}"/>
          </ac:picMkLst>
        </pc:picChg>
        <pc:picChg chg="add mod ord">
          <ac:chgData name="Đặng Đức Tài" userId="2bd3cda8-817e-4578-a39c-943211a8b916" providerId="ADAL" clId="{C654C5A7-FA6D-4BB2-9F40-07F814BF8C99}" dt="2024-03-03T02:59:43.620" v="907" actId="962"/>
          <ac:picMkLst>
            <pc:docMk/>
            <pc:sldMk cId="1583925497" sldId="269"/>
            <ac:picMk id="5" creationId="{3C75864E-1861-7907-E0FF-06EE2127ADE2}"/>
          </ac:picMkLst>
        </pc:picChg>
        <pc:picChg chg="add del mod">
          <ac:chgData name="Đặng Đức Tài" userId="2bd3cda8-817e-4578-a39c-943211a8b916" providerId="ADAL" clId="{C654C5A7-FA6D-4BB2-9F40-07F814BF8C99}" dt="2024-03-01T15:27:22.785" v="78" actId="21"/>
          <ac:picMkLst>
            <pc:docMk/>
            <pc:sldMk cId="1583925497" sldId="269"/>
            <ac:picMk id="6" creationId="{B91902B1-860D-50D9-8A82-166D1302DFE7}"/>
          </ac:picMkLst>
        </pc:picChg>
        <pc:picChg chg="add mod">
          <ac:chgData name="Đặng Đức Tài" userId="2bd3cda8-817e-4578-a39c-943211a8b916" providerId="ADAL" clId="{C654C5A7-FA6D-4BB2-9F40-07F814BF8C99}" dt="2024-03-03T02:59:56.139" v="909" actId="962"/>
          <ac:picMkLst>
            <pc:docMk/>
            <pc:sldMk cId="1583925497" sldId="269"/>
            <ac:picMk id="7" creationId="{B91902B1-860D-50D9-8A82-166D1302DFE7}"/>
          </ac:picMkLst>
        </pc:picChg>
        <pc:picChg chg="del">
          <ac:chgData name="Đặng Đức Tài" userId="2bd3cda8-817e-4578-a39c-943211a8b916" providerId="ADAL" clId="{C654C5A7-FA6D-4BB2-9F40-07F814BF8C99}" dt="2024-03-01T15:26:55.912" v="69" actId="478"/>
          <ac:picMkLst>
            <pc:docMk/>
            <pc:sldMk cId="1583925497" sldId="269"/>
            <ac:picMk id="8" creationId="{B83FBD71-700F-5DC9-E7F8-3F1D107ADB3D}"/>
          </ac:picMkLst>
        </pc:picChg>
        <pc:picChg chg="del">
          <ac:chgData name="Đặng Đức Tài" userId="2bd3cda8-817e-4578-a39c-943211a8b916" providerId="ADAL" clId="{C654C5A7-FA6D-4BB2-9F40-07F814BF8C99}" dt="2024-03-01T15:26:55.288" v="68" actId="478"/>
          <ac:picMkLst>
            <pc:docMk/>
            <pc:sldMk cId="1583925497" sldId="269"/>
            <ac:picMk id="9" creationId="{3430D147-F493-31A7-6234-A78CD7BB778D}"/>
          </ac:picMkLst>
        </pc:picChg>
        <pc:picChg chg="del">
          <ac:chgData name="Đặng Đức Tài" userId="2bd3cda8-817e-4578-a39c-943211a8b916" providerId="ADAL" clId="{C654C5A7-FA6D-4BB2-9F40-07F814BF8C99}" dt="2024-03-01T15:27:23.736" v="79" actId="478"/>
          <ac:picMkLst>
            <pc:docMk/>
            <pc:sldMk cId="1583925497" sldId="269"/>
            <ac:picMk id="12" creationId="{969296B9-2C07-138B-0A31-2DE150C55989}"/>
          </ac:picMkLst>
        </pc:picChg>
        <pc:cxnChg chg="mod">
          <ac:chgData name="Đặng Đức Tài" userId="2bd3cda8-817e-4578-a39c-943211a8b916" providerId="ADAL" clId="{C654C5A7-FA6D-4BB2-9F40-07F814BF8C99}" dt="2024-03-03T07:41:43.692" v="1083" actId="208"/>
          <ac:cxnSpMkLst>
            <pc:docMk/>
            <pc:sldMk cId="1583925497" sldId="269"/>
            <ac:cxnSpMk id="10" creationId="{CDFB944A-BDE4-DB67-B9B9-75842071A348}"/>
          </ac:cxnSpMkLst>
        </pc:cxnChg>
        <pc:cxnChg chg="mod">
          <ac:chgData name="Đặng Đức Tài" userId="2bd3cda8-817e-4578-a39c-943211a8b916" providerId="ADAL" clId="{C654C5A7-FA6D-4BB2-9F40-07F814BF8C99}" dt="2024-03-03T07:41:43.692" v="1083" actId="208"/>
          <ac:cxnSpMkLst>
            <pc:docMk/>
            <pc:sldMk cId="1583925497" sldId="269"/>
            <ac:cxnSpMk id="11" creationId="{6E7D4973-E77E-0E65-ADB7-3B5408996397}"/>
          </ac:cxnSpMkLst>
        </pc:cxnChg>
        <pc:cxnChg chg="mod">
          <ac:chgData name="Đặng Đức Tài" userId="2bd3cda8-817e-4578-a39c-943211a8b916" providerId="ADAL" clId="{C654C5A7-FA6D-4BB2-9F40-07F814BF8C99}" dt="2024-03-03T07:41:43.692" v="1083" actId="208"/>
          <ac:cxnSpMkLst>
            <pc:docMk/>
            <pc:sldMk cId="1583925497" sldId="269"/>
            <ac:cxnSpMk id="12" creationId="{6C601911-ACCC-1ED3-3054-9196D550C561}"/>
          </ac:cxnSpMkLst>
        </pc:cxnChg>
      </pc:sldChg>
      <pc:sldChg chg="addSp delSp modSp add mod modTransition">
        <pc:chgData name="Đặng Đức Tài" userId="2bd3cda8-817e-4578-a39c-943211a8b916" providerId="ADAL" clId="{C654C5A7-FA6D-4BB2-9F40-07F814BF8C99}" dt="2024-03-03T14:12:43.739" v="1163" actId="1076"/>
        <pc:sldMkLst>
          <pc:docMk/>
          <pc:sldMk cId="1621122618" sldId="270"/>
        </pc:sldMkLst>
        <pc:spChg chg="mod">
          <ac:chgData name="Đặng Đức Tài" userId="2bd3cda8-817e-4578-a39c-943211a8b916" providerId="ADAL" clId="{C654C5A7-FA6D-4BB2-9F40-07F814BF8C99}" dt="2024-03-03T14:11:49.056" v="1153" actId="1076"/>
          <ac:spMkLst>
            <pc:docMk/>
            <pc:sldMk cId="1621122618" sldId="270"/>
            <ac:spMk id="2" creationId="{DD8853E4-A2E6-97AB-A2FB-B839E8264111}"/>
          </ac:spMkLst>
        </pc:spChg>
        <pc:spChg chg="mod">
          <ac:chgData name="Đặng Đức Tài" userId="2bd3cda8-817e-4578-a39c-943211a8b916" providerId="ADAL" clId="{C654C5A7-FA6D-4BB2-9F40-07F814BF8C99}" dt="2024-03-03T14:12:38.617" v="1161" actId="1076"/>
          <ac:spMkLst>
            <pc:docMk/>
            <pc:sldMk cId="1621122618" sldId="270"/>
            <ac:spMk id="3" creationId="{744AD9D4-B97B-6BF7-E079-780621405F12}"/>
          </ac:spMkLst>
        </pc:spChg>
        <pc:spChg chg="mod">
          <ac:chgData name="Đặng Đức Tài" userId="2bd3cda8-817e-4578-a39c-943211a8b916" providerId="ADAL" clId="{C654C5A7-FA6D-4BB2-9F40-07F814BF8C99}" dt="2024-03-03T14:12:43.739" v="1163" actId="1076"/>
          <ac:spMkLst>
            <pc:docMk/>
            <pc:sldMk cId="1621122618" sldId="270"/>
            <ac:spMk id="4" creationId="{4E955650-ED5F-A89B-7C5B-E1A85108FA87}"/>
          </ac:spMkLst>
        </pc:spChg>
        <pc:spChg chg="mod">
          <ac:chgData name="Đặng Đức Tài" userId="2bd3cda8-817e-4578-a39c-943211a8b916" providerId="ADAL" clId="{C654C5A7-FA6D-4BB2-9F40-07F814BF8C99}" dt="2024-03-01T15:31:04.236" v="119" actId="208"/>
          <ac:spMkLst>
            <pc:docMk/>
            <pc:sldMk cId="1621122618" sldId="270"/>
            <ac:spMk id="14" creationId="{885756A8-3269-3B76-4F13-DA63AFF31399}"/>
          </ac:spMkLst>
        </pc:spChg>
        <pc:spChg chg="mod">
          <ac:chgData name="Đặng Đức Tài" userId="2bd3cda8-817e-4578-a39c-943211a8b916" providerId="ADAL" clId="{C654C5A7-FA6D-4BB2-9F40-07F814BF8C99}" dt="2024-03-01T15:31:04.236" v="119" actId="208"/>
          <ac:spMkLst>
            <pc:docMk/>
            <pc:sldMk cId="1621122618" sldId="270"/>
            <ac:spMk id="15" creationId="{4D9D7102-F0C8-3E95-F0FE-3D35F40D39EB}"/>
          </ac:spMkLst>
        </pc:spChg>
        <pc:spChg chg="mod">
          <ac:chgData name="Đặng Đức Tài" userId="2bd3cda8-817e-4578-a39c-943211a8b916" providerId="ADAL" clId="{C654C5A7-FA6D-4BB2-9F40-07F814BF8C99}" dt="2024-03-01T15:31:04.236" v="119" actId="208"/>
          <ac:spMkLst>
            <pc:docMk/>
            <pc:sldMk cId="1621122618" sldId="270"/>
            <ac:spMk id="16" creationId="{FB16E527-711C-030D-B731-60E36CD55D03}"/>
          </ac:spMkLst>
        </pc:spChg>
        <pc:grpChg chg="add mod">
          <ac:chgData name="Đặng Đức Tài" userId="2bd3cda8-817e-4578-a39c-943211a8b916" providerId="ADAL" clId="{C654C5A7-FA6D-4BB2-9F40-07F814BF8C99}" dt="2024-03-03T07:41:48.669" v="1084"/>
          <ac:grpSpMkLst>
            <pc:docMk/>
            <pc:sldMk cId="1621122618" sldId="270"/>
            <ac:grpSpMk id="7" creationId="{878125B5-5B8A-183C-7005-E1C6B8E78C11}"/>
          </ac:grpSpMkLst>
        </pc:grpChg>
        <pc:picChg chg="add del mod">
          <ac:chgData name="Đặng Đức Tài" userId="2bd3cda8-817e-4578-a39c-943211a8b916" providerId="ADAL" clId="{C654C5A7-FA6D-4BB2-9F40-07F814BF8C99}" dt="2024-03-01T15:30:02.552" v="102" actId="21"/>
          <ac:picMkLst>
            <pc:docMk/>
            <pc:sldMk cId="1621122618" sldId="270"/>
            <ac:picMk id="2" creationId="{B9FF1B2B-D4FC-B5DC-C795-4B0D54F62890}"/>
          </ac:picMkLst>
        </pc:picChg>
        <pc:picChg chg="add del mod ord">
          <ac:chgData name="Đặng Đức Tài" userId="2bd3cda8-817e-4578-a39c-943211a8b916" providerId="ADAL" clId="{C654C5A7-FA6D-4BB2-9F40-07F814BF8C99}" dt="2024-03-01T15:30:02.552" v="102" actId="21"/>
          <ac:picMkLst>
            <pc:docMk/>
            <pc:sldMk cId="1621122618" sldId="270"/>
            <ac:picMk id="3" creationId="{C2075765-2BE6-6A36-D539-EA92C0E6FE70}"/>
          </ac:picMkLst>
        </pc:picChg>
        <pc:picChg chg="del">
          <ac:chgData name="Đặng Đức Tài" userId="2bd3cda8-817e-4578-a39c-943211a8b916" providerId="ADAL" clId="{C654C5A7-FA6D-4BB2-9F40-07F814BF8C99}" dt="2024-03-01T15:30:05.067" v="104" actId="478"/>
          <ac:picMkLst>
            <pc:docMk/>
            <pc:sldMk cId="1621122618" sldId="270"/>
            <ac:picMk id="4" creationId="{307A0F13-0B93-1E01-D8B5-38F6C3797A10}"/>
          </ac:picMkLst>
        </pc:picChg>
        <pc:picChg chg="del">
          <ac:chgData name="Đặng Đức Tài" userId="2bd3cda8-817e-4578-a39c-943211a8b916" providerId="ADAL" clId="{C654C5A7-FA6D-4BB2-9F40-07F814BF8C99}" dt="2024-03-01T15:30:04.154" v="103" actId="478"/>
          <ac:picMkLst>
            <pc:docMk/>
            <pc:sldMk cId="1621122618" sldId="270"/>
            <ac:picMk id="5" creationId="{993B2698-C434-EFAE-FA0E-FA4BF282BBC8}"/>
          </ac:picMkLst>
        </pc:picChg>
        <pc:picChg chg="add mod ord">
          <ac:chgData name="Đặng Đức Tài" userId="2bd3cda8-817e-4578-a39c-943211a8b916" providerId="ADAL" clId="{C654C5A7-FA6D-4BB2-9F40-07F814BF8C99}" dt="2024-03-02T08:33:23.101" v="431" actId="962"/>
          <ac:picMkLst>
            <pc:docMk/>
            <pc:sldMk cId="1621122618" sldId="270"/>
            <ac:picMk id="6" creationId="{C2075765-2BE6-6A36-D539-EA92C0E6FE70}"/>
          </ac:picMkLst>
        </pc:picChg>
        <pc:picChg chg="del">
          <ac:chgData name="Đặng Đức Tài" userId="2bd3cda8-817e-4578-a39c-943211a8b916" providerId="ADAL" clId="{C654C5A7-FA6D-4BB2-9F40-07F814BF8C99}" dt="2024-03-01T15:30:45.429" v="116" actId="478"/>
          <ac:picMkLst>
            <pc:docMk/>
            <pc:sldMk cId="1621122618" sldId="270"/>
            <ac:picMk id="7" creationId="{37629980-DAB0-1FA8-0929-1993FF611F10}"/>
          </ac:picMkLst>
        </pc:picChg>
        <pc:picChg chg="add mod ord">
          <ac:chgData name="Đặng Đức Tài" userId="2bd3cda8-817e-4578-a39c-943211a8b916" providerId="ADAL" clId="{C654C5A7-FA6D-4BB2-9F40-07F814BF8C99}" dt="2024-03-02T08:33:14.773" v="430" actId="962"/>
          <ac:picMkLst>
            <pc:docMk/>
            <pc:sldMk cId="1621122618" sldId="270"/>
            <ac:picMk id="8" creationId="{B9FF1B2B-D4FC-B5DC-C795-4B0D54F62890}"/>
          </ac:picMkLst>
        </pc:picChg>
        <pc:picChg chg="add del mod">
          <ac:chgData name="Đặng Đức Tài" userId="2bd3cda8-817e-4578-a39c-943211a8b916" providerId="ADAL" clId="{C654C5A7-FA6D-4BB2-9F40-07F814BF8C99}" dt="2024-03-01T15:30:44.473" v="115" actId="21"/>
          <ac:picMkLst>
            <pc:docMk/>
            <pc:sldMk cId="1621122618" sldId="270"/>
            <ac:picMk id="9" creationId="{8C5F1465-4A4B-F62D-76F9-63CFCC35C490}"/>
          </ac:picMkLst>
        </pc:picChg>
        <pc:picChg chg="add mod">
          <ac:chgData name="Đặng Đức Tài" userId="2bd3cda8-817e-4578-a39c-943211a8b916" providerId="ADAL" clId="{C654C5A7-FA6D-4BB2-9F40-07F814BF8C99}" dt="2024-03-02T08:33:10.275" v="429" actId="962"/>
          <ac:picMkLst>
            <pc:docMk/>
            <pc:sldMk cId="1621122618" sldId="270"/>
            <ac:picMk id="10" creationId="{8C5F1465-4A4B-F62D-76F9-63CFCC35C490}"/>
          </ac:picMkLst>
        </pc:picChg>
        <pc:cxnChg chg="mod">
          <ac:chgData name="Đặng Đức Tài" userId="2bd3cda8-817e-4578-a39c-943211a8b916" providerId="ADAL" clId="{C654C5A7-FA6D-4BB2-9F40-07F814BF8C99}" dt="2024-03-03T07:42:15.663" v="1088" actId="208"/>
          <ac:cxnSpMkLst>
            <pc:docMk/>
            <pc:sldMk cId="1621122618" sldId="270"/>
            <ac:cxnSpMk id="9" creationId="{AC4C2634-72BC-FF0A-BA19-DB0119E2DCE0}"/>
          </ac:cxnSpMkLst>
        </pc:cxnChg>
        <pc:cxnChg chg="mod">
          <ac:chgData name="Đặng Đức Tài" userId="2bd3cda8-817e-4578-a39c-943211a8b916" providerId="ADAL" clId="{C654C5A7-FA6D-4BB2-9F40-07F814BF8C99}" dt="2024-03-03T07:42:15.663" v="1088" actId="208"/>
          <ac:cxnSpMkLst>
            <pc:docMk/>
            <pc:sldMk cId="1621122618" sldId="270"/>
            <ac:cxnSpMk id="11" creationId="{90CCF4FA-027A-23F8-22E4-D23369358DD9}"/>
          </ac:cxnSpMkLst>
        </pc:cxnChg>
        <pc:cxnChg chg="mod">
          <ac:chgData name="Đặng Đức Tài" userId="2bd3cda8-817e-4578-a39c-943211a8b916" providerId="ADAL" clId="{C654C5A7-FA6D-4BB2-9F40-07F814BF8C99}" dt="2024-03-03T07:42:15.663" v="1088" actId="208"/>
          <ac:cxnSpMkLst>
            <pc:docMk/>
            <pc:sldMk cId="1621122618" sldId="270"/>
            <ac:cxnSpMk id="12" creationId="{2703506C-39DA-F49C-250D-05A8B1C61586}"/>
          </ac:cxnSpMkLst>
        </pc:cxnChg>
      </pc:sldChg>
      <pc:sldChg chg="addSp modSp add mod modTransition">
        <pc:chgData name="Đặng Đức Tài" userId="2bd3cda8-817e-4578-a39c-943211a8b916" providerId="ADAL" clId="{C654C5A7-FA6D-4BB2-9F40-07F814BF8C99}" dt="2024-03-05T07:00:18.054" v="1252"/>
        <pc:sldMkLst>
          <pc:docMk/>
          <pc:sldMk cId="2451269834" sldId="271"/>
        </pc:sldMkLst>
        <pc:spChg chg="add mod">
          <ac:chgData name="Đặng Đức Tài" userId="2bd3cda8-817e-4578-a39c-943211a8b916" providerId="ADAL" clId="{C654C5A7-FA6D-4BB2-9F40-07F814BF8C99}" dt="2024-03-03T02:55:14.483" v="881"/>
          <ac:spMkLst>
            <pc:docMk/>
            <pc:sldMk cId="2451269834" sldId="271"/>
            <ac:spMk id="5" creationId="{053FD4D6-5C7D-CE13-EC45-B7BFEF898336}"/>
          </ac:spMkLst>
        </pc:spChg>
        <pc:spChg chg="add mod">
          <ac:chgData name="Đặng Đức Tài" userId="2bd3cda8-817e-4578-a39c-943211a8b916" providerId="ADAL" clId="{C654C5A7-FA6D-4BB2-9F40-07F814BF8C99}" dt="2024-03-05T07:00:18.054" v="1252"/>
          <ac:spMkLst>
            <pc:docMk/>
            <pc:sldMk cId="2451269834" sldId="271"/>
            <ac:spMk id="6" creationId="{1C900B92-F706-7BE5-7378-121AECC85741}"/>
          </ac:spMkLst>
        </pc:spChg>
        <pc:picChg chg="add mod">
          <ac:chgData name="Đặng Đức Tài" userId="2bd3cda8-817e-4578-a39c-943211a8b916" providerId="ADAL" clId="{C654C5A7-FA6D-4BB2-9F40-07F814BF8C99}" dt="2024-03-02T07:36:33.580" v="239" actId="1076"/>
          <ac:picMkLst>
            <pc:docMk/>
            <pc:sldMk cId="2451269834" sldId="271"/>
            <ac:picMk id="2" creationId="{115218B7-A9A1-E581-039E-BA914343A7DD}"/>
          </ac:picMkLst>
        </pc:picChg>
        <pc:picChg chg="add mod">
          <ac:chgData name="Đặng Đức Tài" userId="2bd3cda8-817e-4578-a39c-943211a8b916" providerId="ADAL" clId="{C654C5A7-FA6D-4BB2-9F40-07F814BF8C99}" dt="2024-03-02T08:36:17.143" v="453" actId="962"/>
          <ac:picMkLst>
            <pc:docMk/>
            <pc:sldMk cId="2451269834" sldId="271"/>
            <ac:picMk id="3" creationId="{BC7E6657-B4BC-2E57-2B0B-8D5C8B202E0C}"/>
          </ac:picMkLst>
        </pc:picChg>
        <pc:picChg chg="add mod ord">
          <ac:chgData name="Đặng Đức Tài" userId="2bd3cda8-817e-4578-a39c-943211a8b916" providerId="ADAL" clId="{C654C5A7-FA6D-4BB2-9F40-07F814BF8C99}" dt="2024-03-02T08:36:42.184" v="459" actId="962"/>
          <ac:picMkLst>
            <pc:docMk/>
            <pc:sldMk cId="2451269834" sldId="271"/>
            <ac:picMk id="4" creationId="{EF2F03AB-3952-8673-A3DD-69EDE5BB26D9}"/>
          </ac:picMkLst>
        </pc:picChg>
        <pc:picChg chg="mod">
          <ac:chgData name="Đặng Đức Tài" userId="2bd3cda8-817e-4578-a39c-943211a8b916" providerId="ADAL" clId="{C654C5A7-FA6D-4BB2-9F40-07F814BF8C99}" dt="2024-03-01T15:32:07.446" v="137" actId="1076"/>
          <ac:picMkLst>
            <pc:docMk/>
            <pc:sldMk cId="2451269834" sldId="271"/>
            <ac:picMk id="7" creationId="{5EF27DE9-1048-31B6-1F15-5BB0EA36AECF}"/>
          </ac:picMkLst>
        </pc:picChg>
        <pc:picChg chg="mod">
          <ac:chgData name="Đặng Đức Tài" userId="2bd3cda8-817e-4578-a39c-943211a8b916" providerId="ADAL" clId="{C654C5A7-FA6D-4BB2-9F40-07F814BF8C99}" dt="2024-03-02T08:36:28.699" v="455" actId="962"/>
          <ac:picMkLst>
            <pc:docMk/>
            <pc:sldMk cId="2451269834" sldId="271"/>
            <ac:picMk id="9" creationId="{BB814600-C215-9FA1-CA5E-E72977A9E991}"/>
          </ac:picMkLst>
        </pc:picChg>
        <pc:picChg chg="mod">
          <ac:chgData name="Đặng Đức Tài" userId="2bd3cda8-817e-4578-a39c-943211a8b916" providerId="ADAL" clId="{C654C5A7-FA6D-4BB2-9F40-07F814BF8C99}" dt="2024-03-03T03:00:30.701" v="911" actId="962"/>
          <ac:picMkLst>
            <pc:docMk/>
            <pc:sldMk cId="2451269834" sldId="271"/>
            <ac:picMk id="19" creationId="{A8CA0629-19B1-ADBD-1BD8-4EBA6B5E0EF4}"/>
          </ac:picMkLst>
        </pc:picChg>
        <pc:picChg chg="mod">
          <ac:chgData name="Đặng Đức Tài" userId="2bd3cda8-817e-4578-a39c-943211a8b916" providerId="ADAL" clId="{C654C5A7-FA6D-4BB2-9F40-07F814BF8C99}" dt="2024-03-02T08:36:01.480" v="449" actId="962"/>
          <ac:picMkLst>
            <pc:docMk/>
            <pc:sldMk cId="2451269834" sldId="271"/>
            <ac:picMk id="21" creationId="{4B69D635-0A49-7E3F-8FBB-8831D4A5ED4E}"/>
          </ac:picMkLst>
        </pc:picChg>
        <pc:picChg chg="mod">
          <ac:chgData name="Đặng Đức Tài" userId="2bd3cda8-817e-4578-a39c-943211a8b916" providerId="ADAL" clId="{C654C5A7-FA6D-4BB2-9F40-07F814BF8C99}" dt="2024-03-03T03:00:38.251" v="912" actId="962"/>
          <ac:picMkLst>
            <pc:docMk/>
            <pc:sldMk cId="2451269834" sldId="271"/>
            <ac:picMk id="26" creationId="{D88A792F-BDE4-4E09-7A39-7B5A5CDBD7E7}"/>
          </ac:picMkLst>
        </pc:picChg>
        <pc:picChg chg="mod">
          <ac:chgData name="Đặng Đức Tài" userId="2bd3cda8-817e-4578-a39c-943211a8b916" providerId="ADAL" clId="{C654C5A7-FA6D-4BB2-9F40-07F814BF8C99}" dt="2024-03-02T08:36:23.831" v="454" actId="962"/>
          <ac:picMkLst>
            <pc:docMk/>
            <pc:sldMk cId="2451269834" sldId="271"/>
            <ac:picMk id="27" creationId="{EC05EFEF-E54B-CA3C-DA4E-817FF2D7FCCC}"/>
          </ac:picMkLst>
        </pc:picChg>
        <pc:picChg chg="mod">
          <ac:chgData name="Đặng Đức Tài" userId="2bd3cda8-817e-4578-a39c-943211a8b916" providerId="ADAL" clId="{C654C5A7-FA6D-4BB2-9F40-07F814BF8C99}" dt="2024-03-02T08:36:46.709" v="460" actId="962"/>
          <ac:picMkLst>
            <pc:docMk/>
            <pc:sldMk cId="2451269834" sldId="271"/>
            <ac:picMk id="28" creationId="{99450F45-BD59-D85A-E51C-529786F7F80E}"/>
          </ac:picMkLst>
        </pc:picChg>
      </pc:sldChg>
      <pc:sldChg chg="addSp modSp add del mod modTransition">
        <pc:chgData name="Đặng Đức Tài" userId="2bd3cda8-817e-4578-a39c-943211a8b916" providerId="ADAL" clId="{C654C5A7-FA6D-4BB2-9F40-07F814BF8C99}" dt="2024-03-02T08:41:38.984" v="467" actId="47"/>
        <pc:sldMkLst>
          <pc:docMk/>
          <pc:sldMk cId="1362158414" sldId="272"/>
        </pc:sldMkLst>
        <pc:picChg chg="add mod">
          <ac:chgData name="Đặng Đức Tài" userId="2bd3cda8-817e-4578-a39c-943211a8b916" providerId="ADAL" clId="{C654C5A7-FA6D-4BB2-9F40-07F814BF8C99}" dt="2024-03-02T07:36:29.147" v="238" actId="1076"/>
          <ac:picMkLst>
            <pc:docMk/>
            <pc:sldMk cId="1362158414" sldId="272"/>
            <ac:picMk id="2" creationId="{062D0918-328D-9D30-2EEB-BA53BBF04AFC}"/>
          </ac:picMkLst>
        </pc:picChg>
      </pc:sldChg>
      <pc:sldChg chg="addSp delSp modSp add mod modTransition">
        <pc:chgData name="Đặng Đức Tài" userId="2bd3cda8-817e-4578-a39c-943211a8b916" providerId="ADAL" clId="{C654C5A7-FA6D-4BB2-9F40-07F814BF8C99}" dt="2024-03-03T14:13:02.710" v="1167" actId="1076"/>
        <pc:sldMkLst>
          <pc:docMk/>
          <pc:sldMk cId="769615259" sldId="273"/>
        </pc:sldMkLst>
        <pc:spChg chg="mod">
          <ac:chgData name="Đặng Đức Tài" userId="2bd3cda8-817e-4578-a39c-943211a8b916" providerId="ADAL" clId="{C654C5A7-FA6D-4BB2-9F40-07F814BF8C99}" dt="2024-03-03T14:12:52.957" v="1165" actId="1076"/>
          <ac:spMkLst>
            <pc:docMk/>
            <pc:sldMk cId="769615259" sldId="273"/>
            <ac:spMk id="2" creationId="{C0FA4A22-506A-4F6C-6A2A-14892718F1B3}"/>
          </ac:spMkLst>
        </pc:spChg>
        <pc:spChg chg="mod">
          <ac:chgData name="Đặng Đức Tài" userId="2bd3cda8-817e-4578-a39c-943211a8b916" providerId="ADAL" clId="{C654C5A7-FA6D-4BB2-9F40-07F814BF8C99}" dt="2024-03-03T14:11:55.608" v="1155" actId="123"/>
          <ac:spMkLst>
            <pc:docMk/>
            <pc:sldMk cId="769615259" sldId="273"/>
            <ac:spMk id="4" creationId="{A03DE629-E895-218F-8B97-95E6AAD15FD5}"/>
          </ac:spMkLst>
        </pc:spChg>
        <pc:spChg chg="mod">
          <ac:chgData name="Đặng Đức Tài" userId="2bd3cda8-817e-4578-a39c-943211a8b916" providerId="ADAL" clId="{C654C5A7-FA6D-4BB2-9F40-07F814BF8C99}" dt="2024-03-03T14:13:02.710" v="1167" actId="1076"/>
          <ac:spMkLst>
            <pc:docMk/>
            <pc:sldMk cId="769615259" sldId="273"/>
            <ac:spMk id="6" creationId="{852D28C1-3DB0-DD12-F3A5-7D02F53AC66D}"/>
          </ac:spMkLst>
        </pc:spChg>
        <pc:spChg chg="mod">
          <ac:chgData name="Đặng Đức Tài" userId="2bd3cda8-817e-4578-a39c-943211a8b916" providerId="ADAL" clId="{C654C5A7-FA6D-4BB2-9F40-07F814BF8C99}" dt="2024-03-01T15:34:32.565" v="170" actId="208"/>
          <ac:spMkLst>
            <pc:docMk/>
            <pc:sldMk cId="769615259" sldId="273"/>
            <ac:spMk id="14" creationId="{AD8D0650-1469-9333-7A93-19CCDF0E092B}"/>
          </ac:spMkLst>
        </pc:spChg>
        <pc:spChg chg="mod">
          <ac:chgData name="Đặng Đức Tài" userId="2bd3cda8-817e-4578-a39c-943211a8b916" providerId="ADAL" clId="{C654C5A7-FA6D-4BB2-9F40-07F814BF8C99}" dt="2024-03-01T15:34:32.565" v="170" actId="208"/>
          <ac:spMkLst>
            <pc:docMk/>
            <pc:sldMk cId="769615259" sldId="273"/>
            <ac:spMk id="15" creationId="{A342552C-0319-B6D2-59DA-D44587B30C2C}"/>
          </ac:spMkLst>
        </pc:spChg>
        <pc:spChg chg="mod">
          <ac:chgData name="Đặng Đức Tài" userId="2bd3cda8-817e-4578-a39c-943211a8b916" providerId="ADAL" clId="{C654C5A7-FA6D-4BB2-9F40-07F814BF8C99}" dt="2024-03-01T15:34:32.565" v="170" actId="208"/>
          <ac:spMkLst>
            <pc:docMk/>
            <pc:sldMk cId="769615259" sldId="273"/>
            <ac:spMk id="16" creationId="{0F530E0F-F4D5-8FA8-DF7A-C84FF8B836E4}"/>
          </ac:spMkLst>
        </pc:spChg>
        <pc:grpChg chg="add mod">
          <ac:chgData name="Đặng Đức Tài" userId="2bd3cda8-817e-4578-a39c-943211a8b916" providerId="ADAL" clId="{C654C5A7-FA6D-4BB2-9F40-07F814BF8C99}" dt="2024-03-03T07:42:25.478" v="1090" actId="14100"/>
          <ac:grpSpMkLst>
            <pc:docMk/>
            <pc:sldMk cId="769615259" sldId="273"/>
            <ac:grpSpMk id="8" creationId="{7D2C3861-765C-B9C1-2337-E7F234DA8986}"/>
          </ac:grpSpMkLst>
        </pc:grpChg>
        <pc:picChg chg="add del mod">
          <ac:chgData name="Đặng Đức Tài" userId="2bd3cda8-817e-4578-a39c-943211a8b916" providerId="ADAL" clId="{C654C5A7-FA6D-4BB2-9F40-07F814BF8C99}" dt="2024-03-01T15:31:55.661" v="130" actId="21"/>
          <ac:picMkLst>
            <pc:docMk/>
            <pc:sldMk cId="769615259" sldId="273"/>
            <ac:picMk id="2" creationId="{8BFBEC82-04F3-5CFC-8077-6CF60BB66569}"/>
          </ac:picMkLst>
        </pc:picChg>
        <pc:picChg chg="add mod ord">
          <ac:chgData name="Đặng Đức Tài" userId="2bd3cda8-817e-4578-a39c-943211a8b916" providerId="ADAL" clId="{C654C5A7-FA6D-4BB2-9F40-07F814BF8C99}" dt="2024-03-02T08:36:58.952" v="462" actId="962"/>
          <ac:picMkLst>
            <pc:docMk/>
            <pc:sldMk cId="769615259" sldId="273"/>
            <ac:picMk id="3" creationId="{8BFBEC82-04F3-5CFC-8077-6CF60BB66569}"/>
          </ac:picMkLst>
        </pc:picChg>
        <pc:picChg chg="add mod ord">
          <ac:chgData name="Đặng Đức Tài" userId="2bd3cda8-817e-4578-a39c-943211a8b916" providerId="ADAL" clId="{C654C5A7-FA6D-4BB2-9F40-07F814BF8C99}" dt="2024-03-01T15:33:01.403" v="146" actId="1076"/>
          <ac:picMkLst>
            <pc:docMk/>
            <pc:sldMk cId="769615259" sldId="273"/>
            <ac:picMk id="4" creationId="{AC29B635-1795-A4EC-C6D2-814CB1589612}"/>
          </ac:picMkLst>
        </pc:picChg>
        <pc:picChg chg="add mod ord">
          <ac:chgData name="Đặng Đức Tài" userId="2bd3cda8-817e-4578-a39c-943211a8b916" providerId="ADAL" clId="{C654C5A7-FA6D-4BB2-9F40-07F814BF8C99}" dt="2024-03-02T08:37:02.209" v="463" actId="962"/>
          <ac:picMkLst>
            <pc:docMk/>
            <pc:sldMk cId="769615259" sldId="273"/>
            <ac:picMk id="5" creationId="{4B3A6CEC-AF57-D53E-C79F-A5D889632CC1}"/>
          </ac:picMkLst>
        </pc:picChg>
        <pc:picChg chg="del">
          <ac:chgData name="Đặng Đức Tài" userId="2bd3cda8-817e-4578-a39c-943211a8b916" providerId="ADAL" clId="{C654C5A7-FA6D-4BB2-9F40-07F814BF8C99}" dt="2024-03-01T15:31:57.213" v="132" actId="478"/>
          <ac:picMkLst>
            <pc:docMk/>
            <pc:sldMk cId="769615259" sldId="273"/>
            <ac:picMk id="6" creationId="{153D74DA-9A91-FC6A-895A-A7CC012B2E1C}"/>
          </ac:picMkLst>
        </pc:picChg>
        <pc:picChg chg="add del mod">
          <ac:chgData name="Đặng Đức Tài" userId="2bd3cda8-817e-4578-a39c-943211a8b916" providerId="ADAL" clId="{C654C5A7-FA6D-4BB2-9F40-07F814BF8C99}" dt="2024-03-01T15:34:12.684" v="165" actId="21"/>
          <ac:picMkLst>
            <pc:docMk/>
            <pc:sldMk cId="769615259" sldId="273"/>
            <ac:picMk id="7" creationId="{6CCD3133-5DB5-4A6B-1AFD-0EA8834C7641}"/>
          </ac:picMkLst>
        </pc:picChg>
        <pc:picChg chg="del">
          <ac:chgData name="Đặng Đức Tài" userId="2bd3cda8-817e-4578-a39c-943211a8b916" providerId="ADAL" clId="{C654C5A7-FA6D-4BB2-9F40-07F814BF8C99}" dt="2024-03-01T15:31:56.663" v="131" actId="478"/>
          <ac:picMkLst>
            <pc:docMk/>
            <pc:sldMk cId="769615259" sldId="273"/>
            <ac:picMk id="8" creationId="{77CB6F3D-8AE0-056A-717C-61967A54A5C5}"/>
          </ac:picMkLst>
        </pc:picChg>
        <pc:picChg chg="add mod">
          <ac:chgData name="Đặng Đức Tài" userId="2bd3cda8-817e-4578-a39c-943211a8b916" providerId="ADAL" clId="{C654C5A7-FA6D-4BB2-9F40-07F814BF8C99}" dt="2024-03-02T08:37:06.605" v="464" actId="962"/>
          <ac:picMkLst>
            <pc:docMk/>
            <pc:sldMk cId="769615259" sldId="273"/>
            <ac:picMk id="9" creationId="{6CCD3133-5DB5-4A6B-1AFD-0EA8834C7641}"/>
          </ac:picMkLst>
        </pc:picChg>
        <pc:picChg chg="del">
          <ac:chgData name="Đặng Đức Tài" userId="2bd3cda8-817e-4578-a39c-943211a8b916" providerId="ADAL" clId="{C654C5A7-FA6D-4BB2-9F40-07F814BF8C99}" dt="2024-03-01T15:34:13.827" v="166" actId="478"/>
          <ac:picMkLst>
            <pc:docMk/>
            <pc:sldMk cId="769615259" sldId="273"/>
            <ac:picMk id="10" creationId="{E1CBD63D-1CBA-BC0C-B330-99A0F402B7F2}"/>
          </ac:picMkLst>
        </pc:picChg>
        <pc:cxnChg chg="mod">
          <ac:chgData name="Đặng Đức Tài" userId="2bd3cda8-817e-4578-a39c-943211a8b916" providerId="ADAL" clId="{C654C5A7-FA6D-4BB2-9F40-07F814BF8C99}" dt="2024-03-03T07:42:45.683" v="1094" actId="208"/>
          <ac:cxnSpMkLst>
            <pc:docMk/>
            <pc:sldMk cId="769615259" sldId="273"/>
            <ac:cxnSpMk id="10" creationId="{805D78C4-4ED5-E115-1A5E-306F7A12DD9D}"/>
          </ac:cxnSpMkLst>
        </pc:cxnChg>
        <pc:cxnChg chg="mod">
          <ac:chgData name="Đặng Đức Tài" userId="2bd3cda8-817e-4578-a39c-943211a8b916" providerId="ADAL" clId="{C654C5A7-FA6D-4BB2-9F40-07F814BF8C99}" dt="2024-03-03T07:42:45.683" v="1094" actId="208"/>
          <ac:cxnSpMkLst>
            <pc:docMk/>
            <pc:sldMk cId="769615259" sldId="273"/>
            <ac:cxnSpMk id="11" creationId="{34931621-FE0B-0FCF-C4FF-4E41574FD0A8}"/>
          </ac:cxnSpMkLst>
        </pc:cxnChg>
        <pc:cxnChg chg="mod">
          <ac:chgData name="Đặng Đức Tài" userId="2bd3cda8-817e-4578-a39c-943211a8b916" providerId="ADAL" clId="{C654C5A7-FA6D-4BB2-9F40-07F814BF8C99}" dt="2024-03-03T07:42:45.683" v="1094" actId="208"/>
          <ac:cxnSpMkLst>
            <pc:docMk/>
            <pc:sldMk cId="769615259" sldId="273"/>
            <ac:cxnSpMk id="12" creationId="{859981CC-C741-CD2E-9201-4EC38FB80197}"/>
          </ac:cxnSpMkLst>
        </pc:cxnChg>
      </pc:sldChg>
      <pc:sldChg chg="addSp delSp modSp add mod modTransition">
        <pc:chgData name="Đặng Đức Tài" userId="2bd3cda8-817e-4578-a39c-943211a8b916" providerId="ADAL" clId="{C654C5A7-FA6D-4BB2-9F40-07F814BF8C99}" dt="2024-03-03T14:23:09.629" v="1237" actId="20577"/>
        <pc:sldMkLst>
          <pc:docMk/>
          <pc:sldMk cId="888183125" sldId="274"/>
        </pc:sldMkLst>
        <pc:spChg chg="mod">
          <ac:chgData name="Đặng Đức Tài" userId="2bd3cda8-817e-4578-a39c-943211a8b916" providerId="ADAL" clId="{C654C5A7-FA6D-4BB2-9F40-07F814BF8C99}" dt="2024-03-03T14:13:07.543" v="1168" actId="120"/>
          <ac:spMkLst>
            <pc:docMk/>
            <pc:sldMk cId="888183125" sldId="274"/>
            <ac:spMk id="2" creationId="{0F404B05-C80E-24F1-6324-85F28D54B456}"/>
          </ac:spMkLst>
        </pc:spChg>
        <pc:spChg chg="mod">
          <ac:chgData name="Đặng Đức Tài" userId="2bd3cda8-817e-4578-a39c-943211a8b916" providerId="ADAL" clId="{C654C5A7-FA6D-4BB2-9F40-07F814BF8C99}" dt="2024-03-03T14:13:10.824" v="1169" actId="120"/>
          <ac:spMkLst>
            <pc:docMk/>
            <pc:sldMk cId="888183125" sldId="274"/>
            <ac:spMk id="3" creationId="{74D9F124-C550-FA5E-4535-D416584C3B62}"/>
          </ac:spMkLst>
        </pc:spChg>
        <pc:spChg chg="mod">
          <ac:chgData name="Đặng Đức Tài" userId="2bd3cda8-817e-4578-a39c-943211a8b916" providerId="ADAL" clId="{C654C5A7-FA6D-4BB2-9F40-07F814BF8C99}" dt="2024-03-03T14:13:27.668" v="1175" actId="1076"/>
          <ac:spMkLst>
            <pc:docMk/>
            <pc:sldMk cId="888183125" sldId="274"/>
            <ac:spMk id="5" creationId="{B3356F53-80CC-51C1-6A70-A5D281AB265F}"/>
          </ac:spMkLst>
        </pc:spChg>
        <pc:spChg chg="mod">
          <ac:chgData name="Đặng Đức Tài" userId="2bd3cda8-817e-4578-a39c-943211a8b916" providerId="ADAL" clId="{C654C5A7-FA6D-4BB2-9F40-07F814BF8C99}" dt="2024-03-03T14:23:09.629" v="1237" actId="20577"/>
          <ac:spMkLst>
            <pc:docMk/>
            <pc:sldMk cId="888183125" sldId="274"/>
            <ac:spMk id="6" creationId="{781930A1-907E-ED08-B235-3B43B03D4D10}"/>
          </ac:spMkLst>
        </pc:spChg>
        <pc:spChg chg="mod">
          <ac:chgData name="Đặng Đức Tài" userId="2bd3cda8-817e-4578-a39c-943211a8b916" providerId="ADAL" clId="{C654C5A7-FA6D-4BB2-9F40-07F814BF8C99}" dt="2024-03-02T09:12:30.562" v="482" actId="962"/>
          <ac:spMkLst>
            <pc:docMk/>
            <pc:sldMk cId="888183125" sldId="274"/>
            <ac:spMk id="14" creationId="{ECABE6E3-D505-E376-F565-60F7568574A8}"/>
          </ac:spMkLst>
        </pc:spChg>
        <pc:spChg chg="mod">
          <ac:chgData name="Đặng Đức Tài" userId="2bd3cda8-817e-4578-a39c-943211a8b916" providerId="ADAL" clId="{C654C5A7-FA6D-4BB2-9F40-07F814BF8C99}" dt="2024-03-02T09:12:30.562" v="482" actId="962"/>
          <ac:spMkLst>
            <pc:docMk/>
            <pc:sldMk cId="888183125" sldId="274"/>
            <ac:spMk id="15" creationId="{C64ACB65-5124-EDCD-072E-52F89951E5CD}"/>
          </ac:spMkLst>
        </pc:spChg>
        <pc:spChg chg="mod">
          <ac:chgData name="Đặng Đức Tài" userId="2bd3cda8-817e-4578-a39c-943211a8b916" providerId="ADAL" clId="{C654C5A7-FA6D-4BB2-9F40-07F814BF8C99}" dt="2024-03-02T09:12:30.562" v="482" actId="962"/>
          <ac:spMkLst>
            <pc:docMk/>
            <pc:sldMk cId="888183125" sldId="274"/>
            <ac:spMk id="16" creationId="{EAC33F6F-1380-231F-9C44-075DF8FE296F}"/>
          </ac:spMkLst>
        </pc:spChg>
        <pc:grpChg chg="add mod">
          <ac:chgData name="Đặng Đức Tài" userId="2bd3cda8-817e-4578-a39c-943211a8b916" providerId="ADAL" clId="{C654C5A7-FA6D-4BB2-9F40-07F814BF8C99}" dt="2024-03-03T07:42:49.866" v="1095"/>
          <ac:grpSpMkLst>
            <pc:docMk/>
            <pc:sldMk cId="888183125" sldId="274"/>
            <ac:grpSpMk id="8" creationId="{894C46F2-2570-14FD-D5ED-D1C413297986}"/>
          </ac:grpSpMkLst>
        </pc:grpChg>
        <pc:picChg chg="add del mod">
          <ac:chgData name="Đặng Đức Tài" userId="2bd3cda8-817e-4578-a39c-943211a8b916" providerId="ADAL" clId="{C654C5A7-FA6D-4BB2-9F40-07F814BF8C99}" dt="2024-03-01T15:35:08.650" v="181" actId="21"/>
          <ac:picMkLst>
            <pc:docMk/>
            <pc:sldMk cId="888183125" sldId="274"/>
            <ac:picMk id="2" creationId="{13681B42-2E66-9F31-255E-D70B4F7C32C3}"/>
          </ac:picMkLst>
        </pc:picChg>
        <pc:picChg chg="del">
          <ac:chgData name="Đặng Đức Tài" userId="2bd3cda8-817e-4578-a39c-943211a8b916" providerId="ADAL" clId="{C654C5A7-FA6D-4BB2-9F40-07F814BF8C99}" dt="2024-03-01T15:35:09.696" v="182" actId="478"/>
          <ac:picMkLst>
            <pc:docMk/>
            <pc:sldMk cId="888183125" sldId="274"/>
            <ac:picMk id="3" creationId="{EC3AB290-E52A-C66E-2DB5-40C8E57C710E}"/>
          </ac:picMkLst>
        </pc:picChg>
        <pc:picChg chg="add mod ord">
          <ac:chgData name="Đặng Đức Tài" userId="2bd3cda8-817e-4578-a39c-943211a8b916" providerId="ADAL" clId="{C654C5A7-FA6D-4BB2-9F40-07F814BF8C99}" dt="2024-03-02T09:12:30.562" v="482" actId="962"/>
          <ac:picMkLst>
            <pc:docMk/>
            <pc:sldMk cId="888183125" sldId="274"/>
            <ac:picMk id="4" creationId="{13681B42-2E66-9F31-255E-D70B4F7C32C3}"/>
          </ac:picMkLst>
        </pc:picChg>
        <pc:picChg chg="del">
          <ac:chgData name="Đặng Đức Tài" userId="2bd3cda8-817e-4578-a39c-943211a8b916" providerId="ADAL" clId="{C654C5A7-FA6D-4BB2-9F40-07F814BF8C99}" dt="2024-03-01T15:35:10.174" v="183" actId="478"/>
          <ac:picMkLst>
            <pc:docMk/>
            <pc:sldMk cId="888183125" sldId="274"/>
            <ac:picMk id="5" creationId="{E575BFE9-D44E-9388-3AC2-BC5EC7D19010}"/>
          </ac:picMkLst>
        </pc:picChg>
        <pc:picChg chg="add mod ord">
          <ac:chgData name="Đặng Đức Tài" userId="2bd3cda8-817e-4578-a39c-943211a8b916" providerId="ADAL" clId="{C654C5A7-FA6D-4BB2-9F40-07F814BF8C99}" dt="2024-03-01T15:35:24.764" v="190" actId="167"/>
          <ac:picMkLst>
            <pc:docMk/>
            <pc:sldMk cId="888183125" sldId="274"/>
            <ac:picMk id="6" creationId="{91C9B09B-E7FC-D24D-8081-200000C0A7A9}"/>
          </ac:picMkLst>
        </pc:picChg>
        <pc:picChg chg="add mod ord">
          <ac:chgData name="Đặng Đức Tài" userId="2bd3cda8-817e-4578-a39c-943211a8b916" providerId="ADAL" clId="{C654C5A7-FA6D-4BB2-9F40-07F814BF8C99}" dt="2024-03-02T09:12:30.562" v="482" actId="962"/>
          <ac:picMkLst>
            <pc:docMk/>
            <pc:sldMk cId="888183125" sldId="274"/>
            <ac:picMk id="7" creationId="{35F635B1-994E-AB6C-608B-BACDAD246795}"/>
          </ac:picMkLst>
        </pc:picChg>
        <pc:picChg chg="add del mod">
          <ac:chgData name="Đặng Đức Tài" userId="2bd3cda8-817e-4578-a39c-943211a8b916" providerId="ADAL" clId="{C654C5A7-FA6D-4BB2-9F40-07F814BF8C99}" dt="2024-03-01T15:36:20.006" v="202" actId="21"/>
          <ac:picMkLst>
            <pc:docMk/>
            <pc:sldMk cId="888183125" sldId="274"/>
            <ac:picMk id="8" creationId="{B9B9FB02-2ADA-9D8C-A16E-DBFA7F9C5D40}"/>
          </ac:picMkLst>
        </pc:picChg>
        <pc:picChg chg="del">
          <ac:chgData name="Đặng Đức Tài" userId="2bd3cda8-817e-4578-a39c-943211a8b916" providerId="ADAL" clId="{C654C5A7-FA6D-4BB2-9F40-07F814BF8C99}" dt="2024-03-01T15:36:21.504" v="203" actId="478"/>
          <ac:picMkLst>
            <pc:docMk/>
            <pc:sldMk cId="888183125" sldId="274"/>
            <ac:picMk id="9" creationId="{AC3A71A7-7015-5E6C-FD37-F709E1E4CFC7}"/>
          </ac:picMkLst>
        </pc:picChg>
        <pc:picChg chg="add mod">
          <ac:chgData name="Đặng Đức Tài" userId="2bd3cda8-817e-4578-a39c-943211a8b916" providerId="ADAL" clId="{C654C5A7-FA6D-4BB2-9F40-07F814BF8C99}" dt="2024-03-02T09:12:37.715" v="483" actId="962"/>
          <ac:picMkLst>
            <pc:docMk/>
            <pc:sldMk cId="888183125" sldId="274"/>
            <ac:picMk id="10" creationId="{B9B9FB02-2ADA-9D8C-A16E-DBFA7F9C5D40}"/>
          </ac:picMkLst>
        </pc:picChg>
        <pc:cxnChg chg="mod">
          <ac:chgData name="Đặng Đức Tài" userId="2bd3cda8-817e-4578-a39c-943211a8b916" providerId="ADAL" clId="{C654C5A7-FA6D-4BB2-9F40-07F814BF8C99}" dt="2024-03-03T07:43:00.997" v="1097" actId="208"/>
          <ac:cxnSpMkLst>
            <pc:docMk/>
            <pc:sldMk cId="888183125" sldId="274"/>
            <ac:cxnSpMk id="9" creationId="{09DEC88C-8388-580B-677B-256257FA758A}"/>
          </ac:cxnSpMkLst>
        </pc:cxnChg>
        <pc:cxnChg chg="mod">
          <ac:chgData name="Đặng Đức Tài" userId="2bd3cda8-817e-4578-a39c-943211a8b916" providerId="ADAL" clId="{C654C5A7-FA6D-4BB2-9F40-07F814BF8C99}" dt="2024-03-03T07:43:00.997" v="1097" actId="208"/>
          <ac:cxnSpMkLst>
            <pc:docMk/>
            <pc:sldMk cId="888183125" sldId="274"/>
            <ac:cxnSpMk id="11" creationId="{815F07C2-D3E9-0708-84A9-7FDDAEA505E2}"/>
          </ac:cxnSpMkLst>
        </pc:cxnChg>
        <pc:cxnChg chg="mod">
          <ac:chgData name="Đặng Đức Tài" userId="2bd3cda8-817e-4578-a39c-943211a8b916" providerId="ADAL" clId="{C654C5A7-FA6D-4BB2-9F40-07F814BF8C99}" dt="2024-03-03T07:43:00.997" v="1097" actId="208"/>
          <ac:cxnSpMkLst>
            <pc:docMk/>
            <pc:sldMk cId="888183125" sldId="274"/>
            <ac:cxnSpMk id="12" creationId="{C507F83F-944F-AC87-DE09-22DE7294810E}"/>
          </ac:cxnSpMkLst>
        </pc:cxnChg>
      </pc:sldChg>
      <pc:sldChg chg="addSp modSp add del mod">
        <pc:chgData name="Đặng Đức Tài" userId="2bd3cda8-817e-4578-a39c-943211a8b916" providerId="ADAL" clId="{C654C5A7-FA6D-4BB2-9F40-07F814BF8C99}" dt="2024-03-02T08:15:29.434" v="396" actId="47"/>
        <pc:sldMkLst>
          <pc:docMk/>
          <pc:sldMk cId="897435258" sldId="275"/>
        </pc:sldMkLst>
        <pc:picChg chg="add mod ord">
          <ac:chgData name="Đặng Đức Tài" userId="2bd3cda8-817e-4578-a39c-943211a8b916" providerId="ADAL" clId="{C654C5A7-FA6D-4BB2-9F40-07F814BF8C99}" dt="2024-03-02T07:59:57.180" v="314" actId="13244"/>
          <ac:picMkLst>
            <pc:docMk/>
            <pc:sldMk cId="897435258" sldId="275"/>
            <ac:picMk id="2" creationId="{C3A2DBED-21BA-FE58-1398-56074369637A}"/>
          </ac:picMkLst>
        </pc:picChg>
        <pc:picChg chg="mod">
          <ac:chgData name="Đặng Đức Tài" userId="2bd3cda8-817e-4578-a39c-943211a8b916" providerId="ADAL" clId="{C654C5A7-FA6D-4BB2-9F40-07F814BF8C99}" dt="2024-03-02T07:59:38.214" v="310" actId="962"/>
          <ac:picMkLst>
            <pc:docMk/>
            <pc:sldMk cId="897435258" sldId="275"/>
            <ac:picMk id="15" creationId="{73ACF2B5-7D4D-BC1A-8042-DD10B1EDCC23}"/>
          </ac:picMkLst>
        </pc:picChg>
        <pc:picChg chg="mod">
          <ac:chgData name="Đặng Đức Tài" userId="2bd3cda8-817e-4578-a39c-943211a8b916" providerId="ADAL" clId="{C654C5A7-FA6D-4BB2-9F40-07F814BF8C99}" dt="2024-03-02T08:00:06.879" v="315" actId="962"/>
          <ac:picMkLst>
            <pc:docMk/>
            <pc:sldMk cId="897435258" sldId="275"/>
            <ac:picMk id="25" creationId="{6301136B-6B3A-1067-DFA0-FA71AEB62516}"/>
          </ac:picMkLst>
        </pc:picChg>
      </pc:sldChg>
      <pc:sldChg chg="addSp modSp add mod modTransition">
        <pc:chgData name="Đặng Đức Tài" userId="2bd3cda8-817e-4578-a39c-943211a8b916" providerId="ADAL" clId="{C654C5A7-FA6D-4BB2-9F40-07F814BF8C99}" dt="2024-03-05T07:00:14.390" v="1250"/>
        <pc:sldMkLst>
          <pc:docMk/>
          <pc:sldMk cId="2563468260" sldId="276"/>
        </pc:sldMkLst>
        <pc:spChg chg="add mod">
          <ac:chgData name="Đặng Đức Tài" userId="2bd3cda8-817e-4578-a39c-943211a8b916" providerId="ADAL" clId="{C654C5A7-FA6D-4BB2-9F40-07F814BF8C99}" dt="2024-03-03T02:55:06.520" v="878"/>
          <ac:spMkLst>
            <pc:docMk/>
            <pc:sldMk cId="2563468260" sldId="276"/>
            <ac:spMk id="4" creationId="{F91264B6-5518-6DEC-A56D-FB081171B03C}"/>
          </ac:spMkLst>
        </pc:spChg>
        <pc:spChg chg="add mod">
          <ac:chgData name="Đặng Đức Tài" userId="2bd3cda8-817e-4578-a39c-943211a8b916" providerId="ADAL" clId="{C654C5A7-FA6D-4BB2-9F40-07F814BF8C99}" dt="2024-03-05T07:00:14.390" v="1250"/>
          <ac:spMkLst>
            <pc:docMk/>
            <pc:sldMk cId="2563468260" sldId="276"/>
            <ac:spMk id="5" creationId="{A02CC37A-898C-B9AA-7B13-833096423AC6}"/>
          </ac:spMkLst>
        </pc:spChg>
        <pc:spChg chg="add mod">
          <ac:chgData name="Đặng Đức Tài" userId="2bd3cda8-817e-4578-a39c-943211a8b916" providerId="ADAL" clId="{C654C5A7-FA6D-4BB2-9F40-07F814BF8C99}" dt="2024-03-03T02:59:00.694" v="898"/>
          <ac:spMkLst>
            <pc:docMk/>
            <pc:sldMk cId="2563468260" sldId="276"/>
            <ac:spMk id="5" creationId="{EDC04F1A-C0F9-B1C5-082C-52CEA6DF4E3C}"/>
          </ac:spMkLst>
        </pc:spChg>
        <pc:picChg chg="add mod ord">
          <ac:chgData name="Đặng Đức Tài" userId="2bd3cda8-817e-4578-a39c-943211a8b916" providerId="ADAL" clId="{C654C5A7-FA6D-4BB2-9F40-07F814BF8C99}" dt="2024-03-03T02:59:28.126" v="905" actId="962"/>
          <ac:picMkLst>
            <pc:docMk/>
            <pc:sldMk cId="2563468260" sldId="276"/>
            <ac:picMk id="6" creationId="{255D6FB4-6358-C6E9-0D08-7A97429F84A6}"/>
          </ac:picMkLst>
        </pc:picChg>
        <pc:picChg chg="mod">
          <ac:chgData name="Đặng Đức Tài" userId="2bd3cda8-817e-4578-a39c-943211a8b916" providerId="ADAL" clId="{C654C5A7-FA6D-4BB2-9F40-07F814BF8C99}" dt="2024-03-03T02:59:03.194" v="900" actId="1076"/>
          <ac:picMkLst>
            <pc:docMk/>
            <pc:sldMk cId="2563468260" sldId="276"/>
            <ac:picMk id="19" creationId="{97F74365-A975-DB6A-0720-076922AEE9B9}"/>
          </ac:picMkLst>
        </pc:picChg>
        <pc:picChg chg="mod">
          <ac:chgData name="Đặng Đức Tài" userId="2bd3cda8-817e-4578-a39c-943211a8b916" providerId="ADAL" clId="{C654C5A7-FA6D-4BB2-9F40-07F814BF8C99}" dt="2024-03-03T02:59:35.570" v="906" actId="962"/>
          <ac:picMkLst>
            <pc:docMk/>
            <pc:sldMk cId="2563468260" sldId="276"/>
            <ac:picMk id="26" creationId="{1FA4DB1F-F88E-ADD9-46EA-8E9B836A784A}"/>
          </ac:picMkLst>
        </pc:picChg>
      </pc:sldChg>
      <pc:sldChg chg="modSp add del mod">
        <pc:chgData name="Đặng Đức Tài" userId="2bd3cda8-817e-4578-a39c-943211a8b916" providerId="ADAL" clId="{C654C5A7-FA6D-4BB2-9F40-07F814BF8C99}" dt="2024-03-02T08:07:10.670" v="331" actId="47"/>
        <pc:sldMkLst>
          <pc:docMk/>
          <pc:sldMk cId="3899879653" sldId="277"/>
        </pc:sldMkLst>
        <pc:picChg chg="mod ord">
          <ac:chgData name="Đặng Đức Tài" userId="2bd3cda8-817e-4578-a39c-943211a8b916" providerId="ADAL" clId="{C654C5A7-FA6D-4BB2-9F40-07F814BF8C99}" dt="2024-03-02T08:06:53.850" v="329" actId="13244"/>
          <ac:picMkLst>
            <pc:docMk/>
            <pc:sldMk cId="3899879653" sldId="277"/>
            <ac:picMk id="13" creationId="{728C5E12-F0F3-8ABC-6382-A01FEAE3C454}"/>
          </ac:picMkLst>
        </pc:picChg>
      </pc:sldChg>
      <pc:sldChg chg="addSp modSp add mod modTransition">
        <pc:chgData name="Đặng Đức Tài" userId="2bd3cda8-817e-4578-a39c-943211a8b916" providerId="ADAL" clId="{C654C5A7-FA6D-4BB2-9F40-07F814BF8C99}" dt="2024-03-05T07:00:12.222" v="1249"/>
        <pc:sldMkLst>
          <pc:docMk/>
          <pc:sldMk cId="3964431624" sldId="277"/>
        </pc:sldMkLst>
        <pc:spChg chg="add mod">
          <ac:chgData name="Đặng Đức Tài" userId="2bd3cda8-817e-4578-a39c-943211a8b916" providerId="ADAL" clId="{C654C5A7-FA6D-4BB2-9F40-07F814BF8C99}" dt="2024-03-03T02:55:03.175" v="877"/>
          <ac:spMkLst>
            <pc:docMk/>
            <pc:sldMk cId="3964431624" sldId="277"/>
            <ac:spMk id="4" creationId="{A00085F4-A26B-8A70-94F9-A03270EBBA82}"/>
          </ac:spMkLst>
        </pc:spChg>
        <pc:spChg chg="add mod">
          <ac:chgData name="Đặng Đức Tài" userId="2bd3cda8-817e-4578-a39c-943211a8b916" providerId="ADAL" clId="{C654C5A7-FA6D-4BB2-9F40-07F814BF8C99}" dt="2024-03-05T07:00:12.222" v="1249"/>
          <ac:spMkLst>
            <pc:docMk/>
            <pc:sldMk cId="3964431624" sldId="277"/>
            <ac:spMk id="6" creationId="{1D9DBD8A-9987-0524-0B82-02CCD4C82CE2}"/>
          </ac:spMkLst>
        </pc:spChg>
        <pc:picChg chg="add mod ord">
          <ac:chgData name="Đặng Đức Tài" userId="2bd3cda8-817e-4578-a39c-943211a8b916" providerId="ADAL" clId="{C654C5A7-FA6D-4BB2-9F40-07F814BF8C99}" dt="2024-03-02T08:17:23.763" v="414" actId="962"/>
          <ac:picMkLst>
            <pc:docMk/>
            <pc:sldMk cId="3964431624" sldId="277"/>
            <ac:picMk id="2" creationId="{E39F93C7-9F20-2497-7A55-E1BEA33EC4BF}"/>
          </ac:picMkLst>
        </pc:picChg>
        <pc:picChg chg="mod modVis">
          <ac:chgData name="Đặng Đức Tài" userId="2bd3cda8-817e-4578-a39c-943211a8b916" providerId="ADAL" clId="{C654C5A7-FA6D-4BB2-9F40-07F814BF8C99}" dt="2024-03-02T08:16:25.895" v="406" actId="14430"/>
          <ac:picMkLst>
            <pc:docMk/>
            <pc:sldMk cId="3964431624" sldId="277"/>
            <ac:picMk id="11" creationId="{02F38680-3235-F219-3852-B25A0C517B59}"/>
          </ac:picMkLst>
        </pc:picChg>
        <pc:picChg chg="mod modVis">
          <ac:chgData name="Đặng Đức Tài" userId="2bd3cda8-817e-4578-a39c-943211a8b916" providerId="ADAL" clId="{C654C5A7-FA6D-4BB2-9F40-07F814BF8C99}" dt="2024-03-02T08:17:21.230" v="413" actId="962"/>
          <ac:picMkLst>
            <pc:docMk/>
            <pc:sldMk cId="3964431624" sldId="277"/>
            <ac:picMk id="15" creationId="{627C6A01-C1F1-960F-F475-16AD86E2F8D1}"/>
          </ac:picMkLst>
        </pc:picChg>
        <pc:picChg chg="mod">
          <ac:chgData name="Đặng Đức Tài" userId="2bd3cda8-817e-4578-a39c-943211a8b916" providerId="ADAL" clId="{C654C5A7-FA6D-4BB2-9F40-07F814BF8C99}" dt="2024-03-02T08:15:40.494" v="398"/>
          <ac:picMkLst>
            <pc:docMk/>
            <pc:sldMk cId="3964431624" sldId="277"/>
            <ac:picMk id="24" creationId="{31BDD6BC-11D7-F6BB-2213-29A6A2F8C183}"/>
          </ac:picMkLst>
        </pc:picChg>
        <pc:picChg chg="mod">
          <ac:chgData name="Đặng Đức Tài" userId="2bd3cda8-817e-4578-a39c-943211a8b916" providerId="ADAL" clId="{C654C5A7-FA6D-4BB2-9F40-07F814BF8C99}" dt="2024-03-02T08:17:28.250" v="415" actId="962"/>
          <ac:picMkLst>
            <pc:docMk/>
            <pc:sldMk cId="3964431624" sldId="277"/>
            <ac:picMk id="25" creationId="{0ED8FA38-964A-A76C-5A4E-591B016E7A61}"/>
          </ac:picMkLst>
        </pc:picChg>
      </pc:sldChg>
      <pc:sldChg chg="addSp delSp modSp add del mod modTransition">
        <pc:chgData name="Đặng Đức Tài" userId="2bd3cda8-817e-4578-a39c-943211a8b916" providerId="ADAL" clId="{C654C5A7-FA6D-4BB2-9F40-07F814BF8C99}" dt="2024-03-03T03:01:12.674" v="914" actId="2696"/>
        <pc:sldMkLst>
          <pc:docMk/>
          <pc:sldMk cId="1245197961" sldId="278"/>
        </pc:sldMkLst>
        <pc:spChg chg="add mod">
          <ac:chgData name="Đặng Đức Tài" userId="2bd3cda8-817e-4578-a39c-943211a8b916" providerId="ADAL" clId="{C654C5A7-FA6D-4BB2-9F40-07F814BF8C99}" dt="2024-03-03T02:55:08.648" v="879"/>
          <ac:spMkLst>
            <pc:docMk/>
            <pc:sldMk cId="1245197961" sldId="278"/>
            <ac:spMk id="6" creationId="{68D85A76-52E9-BF60-FDBD-F6CFCDFFEF91}"/>
          </ac:spMkLst>
        </pc:spChg>
        <pc:grpChg chg="add mod ord">
          <ac:chgData name="Đặng Đức Tài" userId="2bd3cda8-817e-4578-a39c-943211a8b916" providerId="ADAL" clId="{C654C5A7-FA6D-4BB2-9F40-07F814BF8C99}" dt="2024-03-02T08:35:23.196" v="448" actId="164"/>
          <ac:grpSpMkLst>
            <pc:docMk/>
            <pc:sldMk cId="1245197961" sldId="278"/>
            <ac:grpSpMk id="10" creationId="{D60D4C74-EEA3-FC28-6FBB-4D7781EDF0F0}"/>
          </ac:grpSpMkLst>
        </pc:grpChg>
        <pc:grpChg chg="add mod">
          <ac:chgData name="Đặng Đức Tài" userId="2bd3cda8-817e-4578-a39c-943211a8b916" providerId="ADAL" clId="{C654C5A7-FA6D-4BB2-9F40-07F814BF8C99}" dt="2024-03-02T08:35:23.196" v="448" actId="164"/>
          <ac:grpSpMkLst>
            <pc:docMk/>
            <pc:sldMk cId="1245197961" sldId="278"/>
            <ac:grpSpMk id="12" creationId="{299D9066-201C-E5E5-FF96-EA6D6C8650B1}"/>
          </ac:grpSpMkLst>
        </pc:grpChg>
        <pc:picChg chg="add mod ord">
          <ac:chgData name="Đặng Đức Tài" userId="2bd3cda8-817e-4578-a39c-943211a8b916" providerId="ADAL" clId="{C654C5A7-FA6D-4BB2-9F40-07F814BF8C99}" dt="2024-03-02T08:18:45.136" v="423" actId="167"/>
          <ac:picMkLst>
            <pc:docMk/>
            <pc:sldMk cId="1245197961" sldId="278"/>
            <ac:picMk id="4" creationId="{D5E91495-02AF-5471-14AC-05F1EDC3E87F}"/>
          </ac:picMkLst>
        </pc:picChg>
        <pc:picChg chg="add mod ord">
          <ac:chgData name="Đặng Đức Tài" userId="2bd3cda8-817e-4578-a39c-943211a8b916" providerId="ADAL" clId="{C654C5A7-FA6D-4BB2-9F40-07F814BF8C99}" dt="2024-03-02T08:32:54.619" v="427" actId="962"/>
          <ac:picMkLst>
            <pc:docMk/>
            <pc:sldMk cId="1245197961" sldId="278"/>
            <ac:picMk id="5" creationId="{E093D29E-4B81-4391-DAA4-98329CC2F1AE}"/>
          </ac:picMkLst>
        </pc:picChg>
        <pc:picChg chg="add del mod">
          <ac:chgData name="Đặng Đức Tài" userId="2bd3cda8-817e-4578-a39c-943211a8b916" providerId="ADAL" clId="{C654C5A7-FA6D-4BB2-9F40-07F814BF8C99}" dt="2024-03-02T08:34:43.212" v="439" actId="21"/>
          <ac:picMkLst>
            <pc:docMk/>
            <pc:sldMk cId="1245197961" sldId="278"/>
            <ac:picMk id="6" creationId="{89B3CC33-1505-42A7-F133-548ED54EB1C9}"/>
          </ac:picMkLst>
        </pc:picChg>
        <pc:picChg chg="mod">
          <ac:chgData name="Đặng Đức Tài" userId="2bd3cda8-817e-4578-a39c-943211a8b916" providerId="ADAL" clId="{C654C5A7-FA6D-4BB2-9F40-07F814BF8C99}" dt="2024-03-02T08:35:01.914" v="446" actId="164"/>
          <ac:picMkLst>
            <pc:docMk/>
            <pc:sldMk cId="1245197961" sldId="278"/>
            <ac:picMk id="7" creationId="{D8BF1CF3-E16B-2454-E1C9-DE00C23883B6}"/>
          </ac:picMkLst>
        </pc:picChg>
        <pc:picChg chg="add mod modVis">
          <ac:chgData name="Đặng Đức Tài" userId="2bd3cda8-817e-4578-a39c-943211a8b916" providerId="ADAL" clId="{C654C5A7-FA6D-4BB2-9F40-07F814BF8C99}" dt="2024-03-02T08:35:01.914" v="446" actId="164"/>
          <ac:picMkLst>
            <pc:docMk/>
            <pc:sldMk cId="1245197961" sldId="278"/>
            <ac:picMk id="8" creationId="{89B3CC33-1505-42A7-F133-548ED54EB1C9}"/>
          </ac:picMkLst>
        </pc:picChg>
        <pc:picChg chg="del mod ord">
          <ac:chgData name="Đặng Đức Tài" userId="2bd3cda8-817e-4578-a39c-943211a8b916" providerId="ADAL" clId="{C654C5A7-FA6D-4BB2-9F40-07F814BF8C99}" dt="2024-03-02T08:34:44.197" v="440" actId="478"/>
          <ac:picMkLst>
            <pc:docMk/>
            <pc:sldMk cId="1245197961" sldId="278"/>
            <ac:picMk id="9" creationId="{021DEF09-9DE0-C536-1B88-A5B8E0FBD85A}"/>
          </ac:picMkLst>
        </pc:picChg>
        <pc:picChg chg="mod">
          <ac:chgData name="Đặng Đức Tài" userId="2bd3cda8-817e-4578-a39c-943211a8b916" providerId="ADAL" clId="{C654C5A7-FA6D-4BB2-9F40-07F814BF8C99}" dt="2024-03-02T08:35:23.196" v="448" actId="164"/>
          <ac:picMkLst>
            <pc:docMk/>
            <pc:sldMk cId="1245197961" sldId="278"/>
            <ac:picMk id="17" creationId="{BCE814C8-8337-08A3-9555-A27EDA0F90E3}"/>
          </ac:picMkLst>
        </pc:picChg>
        <pc:picChg chg="mod">
          <ac:chgData name="Đặng Đức Tài" userId="2bd3cda8-817e-4578-a39c-943211a8b916" providerId="ADAL" clId="{C654C5A7-FA6D-4BB2-9F40-07F814BF8C99}" dt="2024-03-02T08:18:24.205" v="418" actId="962"/>
          <ac:picMkLst>
            <pc:docMk/>
            <pc:sldMk cId="1245197961" sldId="278"/>
            <ac:picMk id="21" creationId="{A1C591A7-7627-3108-EE7A-C9B0F9C2C459}"/>
          </ac:picMkLst>
        </pc:picChg>
        <pc:picChg chg="mod">
          <ac:chgData name="Đặng Đức Tài" userId="2bd3cda8-817e-4578-a39c-943211a8b916" providerId="ADAL" clId="{C654C5A7-FA6D-4BB2-9F40-07F814BF8C99}" dt="2024-03-02T08:33:01.407" v="428" actId="962"/>
          <ac:picMkLst>
            <pc:docMk/>
            <pc:sldMk cId="1245197961" sldId="278"/>
            <ac:picMk id="27" creationId="{76023466-E45A-1654-2B23-0150E024A881}"/>
          </ac:picMkLst>
        </pc:picChg>
      </pc:sldChg>
      <pc:sldChg chg="add del">
        <pc:chgData name="Đặng Đức Tài" userId="2bd3cda8-817e-4578-a39c-943211a8b916" providerId="ADAL" clId="{C654C5A7-FA6D-4BB2-9F40-07F814BF8C99}" dt="2024-03-02T08:18:31.375" v="420"/>
        <pc:sldMkLst>
          <pc:docMk/>
          <pc:sldMk cId="99334781" sldId="279"/>
        </pc:sldMkLst>
      </pc:sldChg>
      <pc:sldChg chg="addSp modSp add mod modTransition">
        <pc:chgData name="Đặng Đức Tài" userId="2bd3cda8-817e-4578-a39c-943211a8b916" providerId="ADAL" clId="{C654C5A7-FA6D-4BB2-9F40-07F814BF8C99}" dt="2024-03-05T07:00:21.316" v="1253"/>
        <pc:sldMkLst>
          <pc:docMk/>
          <pc:sldMk cId="1135379658" sldId="279"/>
        </pc:sldMkLst>
        <pc:spChg chg="add mod">
          <ac:chgData name="Đặng Đức Tài" userId="2bd3cda8-817e-4578-a39c-943211a8b916" providerId="ADAL" clId="{C654C5A7-FA6D-4BB2-9F40-07F814BF8C99}" dt="2024-03-03T02:55:11.889" v="880"/>
          <ac:spMkLst>
            <pc:docMk/>
            <pc:sldMk cId="1135379658" sldId="279"/>
            <ac:spMk id="6" creationId="{3B87AB76-38FE-608E-506A-A9B1B3D7353B}"/>
          </ac:spMkLst>
        </pc:spChg>
        <pc:spChg chg="add mod">
          <ac:chgData name="Đặng Đức Tài" userId="2bd3cda8-817e-4578-a39c-943211a8b916" providerId="ADAL" clId="{C654C5A7-FA6D-4BB2-9F40-07F814BF8C99}" dt="2024-03-05T07:00:21.316" v="1253"/>
          <ac:spMkLst>
            <pc:docMk/>
            <pc:sldMk cId="1135379658" sldId="279"/>
            <ac:spMk id="8" creationId="{AE16D97E-DD04-1E7B-BB24-E8750F5AEC4F}"/>
          </ac:spMkLst>
        </pc:spChg>
        <pc:picChg chg="add mod ord">
          <ac:chgData name="Đặng Đức Tài" userId="2bd3cda8-817e-4578-a39c-943211a8b916" providerId="ADAL" clId="{C654C5A7-FA6D-4BB2-9F40-07F814BF8C99}" dt="2024-03-02T09:11:10.530" v="477" actId="167"/>
          <ac:picMkLst>
            <pc:docMk/>
            <pc:sldMk cId="1135379658" sldId="279"/>
            <ac:picMk id="5" creationId="{9D431CFB-FBC6-45A6-DAC3-B01EA199CA12}"/>
          </ac:picMkLst>
        </pc:picChg>
        <pc:picChg chg="mod">
          <ac:chgData name="Đặng Đức Tài" userId="2bd3cda8-817e-4578-a39c-943211a8b916" providerId="ADAL" clId="{C654C5A7-FA6D-4BB2-9F40-07F814BF8C99}" dt="2024-03-02T09:08:42.451" v="472" actId="962"/>
          <ac:picMkLst>
            <pc:docMk/>
            <pc:sldMk cId="1135379658" sldId="279"/>
            <ac:picMk id="17" creationId="{3BCA39D5-DC99-5FB3-CC34-D3CDB6231546}"/>
          </ac:picMkLst>
        </pc:picChg>
        <pc:picChg chg="mod">
          <ac:chgData name="Đặng Đức Tài" userId="2bd3cda8-817e-4578-a39c-943211a8b916" providerId="ADAL" clId="{C654C5A7-FA6D-4BB2-9F40-07F814BF8C99}" dt="2024-03-02T09:12:09.721" v="478" actId="962"/>
          <ac:picMkLst>
            <pc:docMk/>
            <pc:sldMk cId="1135379658" sldId="279"/>
            <ac:picMk id="29" creationId="{C3AF5D53-CE78-5B7C-1538-5BB568BE262A}"/>
          </ac:picMkLst>
        </pc:picChg>
      </pc:sldChg>
      <pc:sldChg chg="del setBg">
        <pc:chgData name="Đặng Đức Tài" userId="2bd3cda8-817e-4578-a39c-943211a8b916" providerId="ADAL" clId="{C654C5A7-FA6D-4BB2-9F40-07F814BF8C99}" dt="2024-03-03T02:38:40.561" v="806" actId="47"/>
        <pc:sldMkLst>
          <pc:docMk/>
          <pc:sldMk cId="3899810108" sldId="280"/>
        </pc:sldMkLst>
      </pc:sldChg>
      <pc:sldChg chg="modSp new mod modTransition">
        <pc:chgData name="Đặng Đức Tài" userId="2bd3cda8-817e-4578-a39c-943211a8b916" providerId="ADAL" clId="{C654C5A7-FA6D-4BB2-9F40-07F814BF8C99}" dt="2024-03-03T02:55:47.232" v="894"/>
        <pc:sldMkLst>
          <pc:docMk/>
          <pc:sldMk cId="2917503447" sldId="281"/>
        </pc:sldMkLst>
        <pc:spChg chg="mod">
          <ac:chgData name="Đặng Đức Tài" userId="2bd3cda8-817e-4578-a39c-943211a8b916" providerId="ADAL" clId="{C654C5A7-FA6D-4BB2-9F40-07F814BF8C99}" dt="2024-03-03T02:52:23.240" v="862" actId="21"/>
          <ac:spMkLst>
            <pc:docMk/>
            <pc:sldMk cId="2917503447" sldId="281"/>
            <ac:spMk id="2" creationId="{DCC92FCD-F84D-DA7E-1993-26B5A3BC1CF6}"/>
          </ac:spMkLst>
        </pc:spChg>
      </pc:sldChg>
      <pc:sldChg chg="addSp delSp modSp add mod modTransition setBg">
        <pc:chgData name="Đặng Đức Tài" userId="2bd3cda8-817e-4578-a39c-943211a8b916" providerId="ADAL" clId="{C654C5A7-FA6D-4BB2-9F40-07F814BF8C99}" dt="2024-03-03T07:34:11.071" v="1029" actId="1076"/>
        <pc:sldMkLst>
          <pc:docMk/>
          <pc:sldMk cId="0" sldId="282"/>
        </pc:sldMkLst>
        <pc:spChg chg="add del mod">
          <ac:chgData name="Đặng Đức Tài" userId="2bd3cda8-817e-4578-a39c-943211a8b916" providerId="ADAL" clId="{C654C5A7-FA6D-4BB2-9F40-07F814BF8C99}" dt="2024-03-03T02:50:11.357" v="829" actId="478"/>
          <ac:spMkLst>
            <pc:docMk/>
            <pc:sldMk cId="0" sldId="282"/>
            <ac:spMk id="2" creationId="{2BBD3006-0E92-9826-4B1C-4680E6D76613}"/>
          </ac:spMkLst>
        </pc:spChg>
        <pc:spChg chg="add mod">
          <ac:chgData name="Đặng Đức Tài" userId="2bd3cda8-817e-4578-a39c-943211a8b916" providerId="ADAL" clId="{C654C5A7-FA6D-4BB2-9F40-07F814BF8C99}" dt="2024-03-03T02:43:02.778" v="819" actId="33987"/>
          <ac:spMkLst>
            <pc:docMk/>
            <pc:sldMk cId="0" sldId="282"/>
            <ac:spMk id="3" creationId="{6664444B-0B93-0067-8EF8-EF298D6EF0AF}"/>
          </ac:spMkLst>
        </pc:spChg>
        <pc:spChg chg="add del mod">
          <ac:chgData name="Đặng Đức Tài" userId="2bd3cda8-817e-4578-a39c-943211a8b916" providerId="ADAL" clId="{C654C5A7-FA6D-4BB2-9F40-07F814BF8C99}" dt="2024-03-03T02:50:15.997" v="831" actId="478"/>
          <ac:spMkLst>
            <pc:docMk/>
            <pc:sldMk cId="0" sldId="282"/>
            <ac:spMk id="5" creationId="{7C0834C9-6E1A-FA73-1CAC-5FB0BAC27A52}"/>
          </ac:spMkLst>
        </pc:spChg>
        <pc:spChg chg="del mod">
          <ac:chgData name="Đặng Đức Tài" userId="2bd3cda8-817e-4578-a39c-943211a8b916" providerId="ADAL" clId="{C654C5A7-FA6D-4BB2-9F40-07F814BF8C99}" dt="2024-03-03T02:50:13.573" v="830" actId="478"/>
          <ac:spMkLst>
            <pc:docMk/>
            <pc:sldMk cId="0" sldId="282"/>
            <ac:spMk id="426" creationId="{00000000-0000-0000-0000-000000000000}"/>
          </ac:spMkLst>
        </pc:spChg>
        <pc:spChg chg="mod">
          <ac:chgData name="Đặng Đức Tài" userId="2bd3cda8-817e-4578-a39c-943211a8b916" providerId="ADAL" clId="{C654C5A7-FA6D-4BB2-9F40-07F814BF8C99}" dt="2024-03-03T02:38:45.454" v="807" actId="1076"/>
          <ac:spMkLst>
            <pc:docMk/>
            <pc:sldMk cId="0" sldId="282"/>
            <ac:spMk id="548" creationId="{00000000-0000-0000-0000-000000000000}"/>
          </ac:spMkLst>
        </pc:spChg>
        <pc:spChg chg="del mod">
          <ac:chgData name="Đặng Đức Tài" userId="2bd3cda8-817e-4578-a39c-943211a8b916" providerId="ADAL" clId="{C654C5A7-FA6D-4BB2-9F40-07F814BF8C99}" dt="2024-03-03T07:34:01.039" v="1026" actId="478"/>
          <ac:spMkLst>
            <pc:docMk/>
            <pc:sldMk cId="0" sldId="282"/>
            <ac:spMk id="549" creationId="{00000000-0000-0000-0000-000000000000}"/>
          </ac:spMkLst>
        </pc:spChg>
        <pc:grpChg chg="mod">
          <ac:chgData name="Đặng Đức Tài" userId="2bd3cda8-817e-4578-a39c-943211a8b916" providerId="ADAL" clId="{C654C5A7-FA6D-4BB2-9F40-07F814BF8C99}" dt="2024-03-03T02:48:27.405" v="827" actId="1076"/>
          <ac:grpSpMkLst>
            <pc:docMk/>
            <pc:sldMk cId="0" sldId="282"/>
            <ac:grpSpMk id="427" creationId="{00000000-0000-0000-0000-000000000000}"/>
          </ac:grpSpMkLst>
        </pc:grpChg>
        <pc:grpChg chg="mod">
          <ac:chgData name="Đặng Đức Tài" userId="2bd3cda8-817e-4578-a39c-943211a8b916" providerId="ADAL" clId="{C654C5A7-FA6D-4BB2-9F40-07F814BF8C99}" dt="2024-03-03T02:48:35.574" v="828" actId="1076"/>
          <ac:grpSpMkLst>
            <pc:docMk/>
            <pc:sldMk cId="0" sldId="282"/>
            <ac:grpSpMk id="467" creationId="{00000000-0000-0000-0000-000000000000}"/>
          </ac:grpSpMkLst>
        </pc:grpChg>
        <pc:grpChg chg="mod">
          <ac:chgData name="Đặng Đức Tài" userId="2bd3cda8-817e-4578-a39c-943211a8b916" providerId="ADAL" clId="{C654C5A7-FA6D-4BB2-9F40-07F814BF8C99}" dt="2024-03-03T02:48:23.293" v="826" actId="1076"/>
          <ac:grpSpMkLst>
            <pc:docMk/>
            <pc:sldMk cId="0" sldId="282"/>
            <ac:grpSpMk id="505" creationId="{00000000-0000-0000-0000-000000000000}"/>
          </ac:grpSpMkLst>
        </pc:grpChg>
        <pc:grpChg chg="mod">
          <ac:chgData name="Đặng Đức Tài" userId="2bd3cda8-817e-4578-a39c-943211a8b916" providerId="ADAL" clId="{C654C5A7-FA6D-4BB2-9F40-07F814BF8C99}" dt="2024-03-03T02:37:48.081" v="793" actId="1076"/>
          <ac:grpSpMkLst>
            <pc:docMk/>
            <pc:sldMk cId="0" sldId="282"/>
            <ac:grpSpMk id="536" creationId="{00000000-0000-0000-0000-000000000000}"/>
          </ac:grpSpMkLst>
        </pc:grpChg>
        <pc:picChg chg="add mod">
          <ac:chgData name="Đặng Đức Tài" userId="2bd3cda8-817e-4578-a39c-943211a8b916" providerId="ADAL" clId="{C654C5A7-FA6D-4BB2-9F40-07F814BF8C99}" dt="2024-03-03T07:34:11.071" v="1029" actId="1076"/>
          <ac:picMkLst>
            <pc:docMk/>
            <pc:sldMk cId="0" sldId="282"/>
            <ac:picMk id="2" creationId="{244873CE-A337-8E57-A992-F948B3C70652}"/>
          </ac:picMkLst>
        </pc:picChg>
        <pc:picChg chg="add del mod">
          <ac:chgData name="Đặng Đức Tài" userId="2bd3cda8-817e-4578-a39c-943211a8b916" providerId="ADAL" clId="{C654C5A7-FA6D-4BB2-9F40-07F814BF8C99}" dt="2024-03-03T07:33:59.006" v="1025" actId="21"/>
          <ac:picMkLst>
            <pc:docMk/>
            <pc:sldMk cId="0" sldId="282"/>
            <ac:picMk id="7" creationId="{244873CE-A337-8E57-A992-F948B3C70652}"/>
          </ac:picMkLst>
        </pc:picChg>
      </pc:sldChg>
      <pc:sldChg chg="addSp modSp add">
        <pc:chgData name="Đặng Đức Tài" userId="2bd3cda8-817e-4578-a39c-943211a8b916" providerId="ADAL" clId="{C654C5A7-FA6D-4BB2-9F40-07F814BF8C99}" dt="2024-03-05T07:00:16.310" v="1251"/>
        <pc:sldMkLst>
          <pc:docMk/>
          <pc:sldMk cId="468899385" sldId="283"/>
        </pc:sldMkLst>
        <pc:spChg chg="add mod">
          <ac:chgData name="Đặng Đức Tài" userId="2bd3cda8-817e-4578-a39c-943211a8b916" providerId="ADAL" clId="{C654C5A7-FA6D-4BB2-9F40-07F814BF8C99}" dt="2024-03-05T07:00:16.310" v="1251"/>
          <ac:spMkLst>
            <pc:docMk/>
            <pc:sldMk cId="468899385" sldId="283"/>
            <ac:spMk id="6" creationId="{463FE744-28C5-D95F-560D-A19B8FF1BEDD}"/>
          </ac:spMkLst>
        </pc:spChg>
      </pc:sldChg>
      <pc:sldChg chg="addSp delSp modSp add mod modTransition setBg">
        <pc:chgData name="Đặng Đức Tài" userId="2bd3cda8-817e-4578-a39c-943211a8b916" providerId="ADAL" clId="{C654C5A7-FA6D-4BB2-9F40-07F814BF8C99}" dt="2024-03-03T07:46:13.030" v="1123"/>
        <pc:sldMkLst>
          <pc:docMk/>
          <pc:sldMk cId="2399305836" sldId="284"/>
        </pc:sldMkLst>
        <pc:spChg chg="add mod">
          <ac:chgData name="Đặng Đức Tài" userId="2bd3cda8-817e-4578-a39c-943211a8b916" providerId="ADAL" clId="{C654C5A7-FA6D-4BB2-9F40-07F814BF8C99}" dt="2024-03-03T03:03:28.345" v="958" actId="1076"/>
          <ac:spMkLst>
            <pc:docMk/>
            <pc:sldMk cId="2399305836" sldId="284"/>
            <ac:spMk id="2" creationId="{7E92F88D-58DD-AD80-0BFB-AD06C80B40E5}"/>
          </ac:spMkLst>
        </pc:spChg>
        <pc:spChg chg="del">
          <ac:chgData name="Đặng Đức Tài" userId="2bd3cda8-817e-4578-a39c-943211a8b916" providerId="ADAL" clId="{C654C5A7-FA6D-4BB2-9F40-07F814BF8C99}" dt="2024-03-03T03:03:34.466" v="959" actId="478"/>
          <ac:spMkLst>
            <pc:docMk/>
            <pc:sldMk cId="2399305836" sldId="284"/>
            <ac:spMk id="549" creationId="{CDF36FA8-C4BD-41EA-5534-A4B3243000C1}"/>
          </ac:spMkLst>
        </pc:spChg>
        <pc:picChg chg="del mod">
          <ac:chgData name="Đặng Đức Tài" userId="2bd3cda8-817e-4578-a39c-943211a8b916" providerId="ADAL" clId="{C654C5A7-FA6D-4BB2-9F40-07F814BF8C99}" dt="2024-03-03T03:02:20.935" v="917" actId="478"/>
          <ac:picMkLst>
            <pc:docMk/>
            <pc:sldMk cId="2399305836" sldId="284"/>
            <ac:picMk id="7" creationId="{0F970C9D-C1B6-9D14-490D-3C0DF57553DB}"/>
          </ac:picMkLst>
        </pc:picChg>
      </pc:sldChg>
      <pc:sldChg chg="addSp delSp modSp mod modTransition modAnim">
        <pc:chgData name="Đặng Đức Tài" userId="2bd3cda8-817e-4578-a39c-943211a8b916" providerId="ADAL" clId="{C654C5A7-FA6D-4BB2-9F40-07F814BF8C99}" dt="2024-03-03T14:19:40.837" v="1228" actId="1076"/>
        <pc:sldMkLst>
          <pc:docMk/>
          <pc:sldMk cId="3519635305" sldId="285"/>
        </pc:sldMkLst>
        <pc:spChg chg="mod modCrop">
          <ac:chgData name="Đặng Đức Tài" userId="2bd3cda8-817e-4578-a39c-943211a8b916" providerId="ADAL" clId="{C654C5A7-FA6D-4BB2-9F40-07F814BF8C99}" dt="2024-03-03T07:33:21.846" v="1021" actId="732"/>
          <ac:spMkLst>
            <pc:docMk/>
            <pc:sldMk cId="3519635305" sldId="285"/>
            <ac:spMk id="4" creationId="{113A5102-9807-103C-48BB-56B34D463387}"/>
          </ac:spMkLst>
        </pc:spChg>
        <pc:spChg chg="mod">
          <ac:chgData name="Đặng Đức Tài" userId="2bd3cda8-817e-4578-a39c-943211a8b916" providerId="ADAL" clId="{C654C5A7-FA6D-4BB2-9F40-07F814BF8C99}" dt="2024-03-03T14:19:40.837" v="1228" actId="1076"/>
          <ac:spMkLst>
            <pc:docMk/>
            <pc:sldMk cId="3519635305" sldId="285"/>
            <ac:spMk id="18" creationId="{DB44A311-24A9-07AC-EE52-F8452EC99DDA}"/>
          </ac:spMkLst>
        </pc:spChg>
        <pc:grpChg chg="mod">
          <ac:chgData name="Đặng Đức Tài" userId="2bd3cda8-817e-4578-a39c-943211a8b916" providerId="ADAL" clId="{C654C5A7-FA6D-4BB2-9F40-07F814BF8C99}" dt="2024-03-03T07:33:27.219" v="1023" actId="14100"/>
          <ac:grpSpMkLst>
            <pc:docMk/>
            <pc:sldMk cId="3519635305" sldId="285"/>
            <ac:grpSpMk id="11" creationId="{8E70ACA7-7F15-328C-55C8-CA2ABBCAB330}"/>
          </ac:grpSpMkLst>
        </pc:grpChg>
        <pc:picChg chg="add del mod">
          <ac:chgData name="Đặng Đức Tài" userId="2bd3cda8-817e-4578-a39c-943211a8b916" providerId="ADAL" clId="{C654C5A7-FA6D-4BB2-9F40-07F814BF8C99}" dt="2024-03-03T14:14:35.282" v="1180" actId="478"/>
          <ac:picMkLst>
            <pc:docMk/>
            <pc:sldMk cId="3519635305" sldId="285"/>
            <ac:picMk id="15" creationId="{814D2163-9161-846C-BA54-13B6076FB86D}"/>
          </ac:picMkLst>
        </pc:picChg>
      </pc:sldChg>
      <pc:sldChg chg="addSp modSp">
        <pc:chgData name="Đặng Đức Tài" userId="2bd3cda8-817e-4578-a39c-943211a8b916" providerId="ADAL" clId="{C654C5A7-FA6D-4BB2-9F40-07F814BF8C99}" dt="2024-03-05T07:00:23.060" v="1254"/>
        <pc:sldMkLst>
          <pc:docMk/>
          <pc:sldMk cId="2971368987" sldId="286"/>
        </pc:sldMkLst>
        <pc:spChg chg="add mod">
          <ac:chgData name="Đặng Đức Tài" userId="2bd3cda8-817e-4578-a39c-943211a8b916" providerId="ADAL" clId="{C654C5A7-FA6D-4BB2-9F40-07F814BF8C99}" dt="2024-03-05T07:00:23.060" v="1254"/>
          <ac:spMkLst>
            <pc:docMk/>
            <pc:sldMk cId="2971368987" sldId="286"/>
            <ac:spMk id="8" creationId="{267AA4DD-1593-C7D7-7830-1D9F1BB8316A}"/>
          </ac:spMkLst>
        </pc:spChg>
      </pc:sldChg>
      <pc:sldMasterChg chg="setBg delSldLayout modSldLayout">
        <pc:chgData name="Đặng Đức Tài" userId="2bd3cda8-817e-4578-a39c-943211a8b916" providerId="ADAL" clId="{C654C5A7-FA6D-4BB2-9F40-07F814BF8C99}" dt="2024-03-03T02:51:34.104" v="845" actId="47"/>
        <pc:sldMasterMkLst>
          <pc:docMk/>
          <pc:sldMasterMk cId="2839286308" sldId="2147483648"/>
        </pc:sldMasterMkLst>
        <pc:sldLayoutChg chg="setBg">
          <pc:chgData name="Đặng Đức Tài" userId="2bd3cda8-817e-4578-a39c-943211a8b916" providerId="ADAL" clId="{C654C5A7-FA6D-4BB2-9F40-07F814BF8C99}" dt="2024-03-03T02:42:21.564" v="817"/>
          <pc:sldLayoutMkLst>
            <pc:docMk/>
            <pc:sldMasterMk cId="2839286308" sldId="2147483648"/>
            <pc:sldLayoutMk cId="3690504049" sldId="2147483649"/>
          </pc:sldLayoutMkLst>
        </pc:sldLayoutChg>
        <pc:sldLayoutChg chg="setBg">
          <pc:chgData name="Đặng Đức Tài" userId="2bd3cda8-817e-4578-a39c-943211a8b916" providerId="ADAL" clId="{C654C5A7-FA6D-4BB2-9F40-07F814BF8C99}" dt="2024-03-03T02:42:21.564" v="817"/>
          <pc:sldLayoutMkLst>
            <pc:docMk/>
            <pc:sldMasterMk cId="2839286308" sldId="2147483648"/>
            <pc:sldLayoutMk cId="4233689428" sldId="2147483650"/>
          </pc:sldLayoutMkLst>
        </pc:sldLayoutChg>
        <pc:sldLayoutChg chg="setBg">
          <pc:chgData name="Đặng Đức Tài" userId="2bd3cda8-817e-4578-a39c-943211a8b916" providerId="ADAL" clId="{C654C5A7-FA6D-4BB2-9F40-07F814BF8C99}" dt="2024-03-03T02:42:21.564" v="817"/>
          <pc:sldLayoutMkLst>
            <pc:docMk/>
            <pc:sldMasterMk cId="2839286308" sldId="2147483648"/>
            <pc:sldLayoutMk cId="604363751" sldId="2147483651"/>
          </pc:sldLayoutMkLst>
        </pc:sldLayoutChg>
        <pc:sldLayoutChg chg="setBg">
          <pc:chgData name="Đặng Đức Tài" userId="2bd3cda8-817e-4578-a39c-943211a8b916" providerId="ADAL" clId="{C654C5A7-FA6D-4BB2-9F40-07F814BF8C99}" dt="2024-03-03T02:42:21.564" v="817"/>
          <pc:sldLayoutMkLst>
            <pc:docMk/>
            <pc:sldMasterMk cId="2839286308" sldId="2147483648"/>
            <pc:sldLayoutMk cId="3260977326" sldId="2147483652"/>
          </pc:sldLayoutMkLst>
        </pc:sldLayoutChg>
        <pc:sldLayoutChg chg="setBg">
          <pc:chgData name="Đặng Đức Tài" userId="2bd3cda8-817e-4578-a39c-943211a8b916" providerId="ADAL" clId="{C654C5A7-FA6D-4BB2-9F40-07F814BF8C99}" dt="2024-03-03T02:42:21.564" v="817"/>
          <pc:sldLayoutMkLst>
            <pc:docMk/>
            <pc:sldMasterMk cId="2839286308" sldId="2147483648"/>
            <pc:sldLayoutMk cId="1182905632" sldId="2147483653"/>
          </pc:sldLayoutMkLst>
        </pc:sldLayoutChg>
        <pc:sldLayoutChg chg="setBg">
          <pc:chgData name="Đặng Đức Tài" userId="2bd3cda8-817e-4578-a39c-943211a8b916" providerId="ADAL" clId="{C654C5A7-FA6D-4BB2-9F40-07F814BF8C99}" dt="2024-03-03T02:42:21.564" v="817"/>
          <pc:sldLayoutMkLst>
            <pc:docMk/>
            <pc:sldMasterMk cId="2839286308" sldId="2147483648"/>
            <pc:sldLayoutMk cId="2813630295" sldId="2147483654"/>
          </pc:sldLayoutMkLst>
        </pc:sldLayoutChg>
        <pc:sldLayoutChg chg="setBg">
          <pc:chgData name="Đặng Đức Tài" userId="2bd3cda8-817e-4578-a39c-943211a8b916" providerId="ADAL" clId="{C654C5A7-FA6D-4BB2-9F40-07F814BF8C99}" dt="2024-03-03T02:42:21.564" v="817"/>
          <pc:sldLayoutMkLst>
            <pc:docMk/>
            <pc:sldMasterMk cId="2839286308" sldId="2147483648"/>
            <pc:sldLayoutMk cId="137205615" sldId="2147483655"/>
          </pc:sldLayoutMkLst>
        </pc:sldLayoutChg>
        <pc:sldLayoutChg chg="setBg">
          <pc:chgData name="Đặng Đức Tài" userId="2bd3cda8-817e-4578-a39c-943211a8b916" providerId="ADAL" clId="{C654C5A7-FA6D-4BB2-9F40-07F814BF8C99}" dt="2024-03-03T02:42:21.564" v="817"/>
          <pc:sldLayoutMkLst>
            <pc:docMk/>
            <pc:sldMasterMk cId="2839286308" sldId="2147483648"/>
            <pc:sldLayoutMk cId="3969418811" sldId="2147483656"/>
          </pc:sldLayoutMkLst>
        </pc:sldLayoutChg>
        <pc:sldLayoutChg chg="setBg">
          <pc:chgData name="Đặng Đức Tài" userId="2bd3cda8-817e-4578-a39c-943211a8b916" providerId="ADAL" clId="{C654C5A7-FA6D-4BB2-9F40-07F814BF8C99}" dt="2024-03-03T02:42:21.564" v="817"/>
          <pc:sldLayoutMkLst>
            <pc:docMk/>
            <pc:sldMasterMk cId="2839286308" sldId="2147483648"/>
            <pc:sldLayoutMk cId="1736030843" sldId="2147483657"/>
          </pc:sldLayoutMkLst>
        </pc:sldLayoutChg>
        <pc:sldLayoutChg chg="setBg">
          <pc:chgData name="Đặng Đức Tài" userId="2bd3cda8-817e-4578-a39c-943211a8b916" providerId="ADAL" clId="{C654C5A7-FA6D-4BB2-9F40-07F814BF8C99}" dt="2024-03-03T02:42:21.564" v="817"/>
          <pc:sldLayoutMkLst>
            <pc:docMk/>
            <pc:sldMasterMk cId="2839286308" sldId="2147483648"/>
            <pc:sldLayoutMk cId="2136081099" sldId="2147483658"/>
          </pc:sldLayoutMkLst>
        </pc:sldLayoutChg>
        <pc:sldLayoutChg chg="setBg">
          <pc:chgData name="Đặng Đức Tài" userId="2bd3cda8-817e-4578-a39c-943211a8b916" providerId="ADAL" clId="{C654C5A7-FA6D-4BB2-9F40-07F814BF8C99}" dt="2024-03-03T02:42:21.564" v="817"/>
          <pc:sldLayoutMkLst>
            <pc:docMk/>
            <pc:sldMasterMk cId="2839286308" sldId="2147483648"/>
            <pc:sldLayoutMk cId="1617774972" sldId="2147483659"/>
          </pc:sldLayoutMkLst>
        </pc:sldLayoutChg>
        <pc:sldLayoutChg chg="setBg">
          <pc:chgData name="Đặng Đức Tài" userId="2bd3cda8-817e-4578-a39c-943211a8b916" providerId="ADAL" clId="{C654C5A7-FA6D-4BB2-9F40-07F814BF8C99}" dt="2024-03-03T02:42:21.564" v="817"/>
          <pc:sldLayoutMkLst>
            <pc:docMk/>
            <pc:sldMasterMk cId="2839286308" sldId="2147483648"/>
            <pc:sldLayoutMk cId="1440014203" sldId="2147483660"/>
          </pc:sldLayoutMkLst>
        </pc:sldLayoutChg>
        <pc:sldLayoutChg chg="del setBg">
          <pc:chgData name="Đặng Đức Tài" userId="2bd3cda8-817e-4578-a39c-943211a8b916" providerId="ADAL" clId="{C654C5A7-FA6D-4BB2-9F40-07F814BF8C99}" dt="2024-03-03T02:51:34.104" v="845" actId="47"/>
          <pc:sldLayoutMkLst>
            <pc:docMk/>
            <pc:sldMasterMk cId="2839286308" sldId="2147483648"/>
            <pc:sldLayoutMk cId="553776751" sldId="2147483661"/>
          </pc:sldLayoutMkLst>
        </pc:sldLayoutChg>
      </pc:sldMasterChg>
    </pc:docChg>
  </pc:docChgLst>
  <pc:docChgLst>
    <pc:chgData name="Lại Quan Thiên" userId="7122f88e-d84d-4065-8574-ab3849c907ee" providerId="ADAL" clId="{0A05DEBC-9379-46EB-8DF6-8760B66C2E92}"/>
    <pc:docChg chg="undo redo custSel addSld modSld">
      <pc:chgData name="Lại Quan Thiên" userId="7122f88e-d84d-4065-8574-ab3849c907ee" providerId="ADAL" clId="{0A05DEBC-9379-46EB-8DF6-8760B66C2E92}" dt="2024-03-03T14:40:44.708" v="11"/>
      <pc:docMkLst>
        <pc:docMk/>
      </pc:docMkLst>
      <pc:sldChg chg="modSp mod">
        <pc:chgData name="Lại Quan Thiên" userId="7122f88e-d84d-4065-8574-ab3849c907ee" providerId="ADAL" clId="{0A05DEBC-9379-46EB-8DF6-8760B66C2E92}" dt="2024-03-03T14:40:27.383" v="10" actId="1076"/>
        <pc:sldMkLst>
          <pc:docMk/>
          <pc:sldMk cId="2805605201" sldId="266"/>
        </pc:sldMkLst>
        <pc:spChg chg="mod">
          <ac:chgData name="Lại Quan Thiên" userId="7122f88e-d84d-4065-8574-ab3849c907ee" providerId="ADAL" clId="{0A05DEBC-9379-46EB-8DF6-8760B66C2E92}" dt="2024-03-03T14:40:27.383" v="10" actId="1076"/>
          <ac:spMkLst>
            <pc:docMk/>
            <pc:sldMk cId="2805605201" sldId="266"/>
            <ac:spMk id="4" creationId="{51B75D1A-7599-C4CB-0726-601081BB9D7B}"/>
          </ac:spMkLst>
        </pc:spChg>
        <pc:spChg chg="mod">
          <ac:chgData name="Lại Quan Thiên" userId="7122f88e-d84d-4065-8574-ab3849c907ee" providerId="ADAL" clId="{0A05DEBC-9379-46EB-8DF6-8760B66C2E92}" dt="2024-03-03T14:40:20.216" v="9" actId="1076"/>
          <ac:spMkLst>
            <pc:docMk/>
            <pc:sldMk cId="2805605201" sldId="266"/>
            <ac:spMk id="15" creationId="{F3B99F28-D3F6-0243-9AA6-0510D641DA0B}"/>
          </ac:spMkLst>
        </pc:spChg>
      </pc:sldChg>
      <pc:sldChg chg="addSp delSp modSp mod modAnim">
        <pc:chgData name="Lại Quan Thiên" userId="7122f88e-d84d-4065-8574-ab3849c907ee" providerId="ADAL" clId="{0A05DEBC-9379-46EB-8DF6-8760B66C2E92}" dt="2024-03-03T10:30:47.593" v="7" actId="165"/>
        <pc:sldMkLst>
          <pc:docMk/>
          <pc:sldMk cId="3519635305" sldId="285"/>
        </pc:sldMkLst>
        <pc:spChg chg="mod topLvl">
          <ac:chgData name="Lại Quan Thiên" userId="7122f88e-d84d-4065-8574-ab3849c907ee" providerId="ADAL" clId="{0A05DEBC-9379-46EB-8DF6-8760B66C2E92}" dt="2024-03-03T10:30:47.593" v="7" actId="165"/>
          <ac:spMkLst>
            <pc:docMk/>
            <pc:sldMk cId="3519635305" sldId="285"/>
            <ac:spMk id="7" creationId="{7D7FC0AC-C03D-9D60-8373-2E35D5D30B2E}"/>
          </ac:spMkLst>
        </pc:spChg>
        <pc:spChg chg="mod topLvl">
          <ac:chgData name="Lại Quan Thiên" userId="7122f88e-d84d-4065-8574-ab3849c907ee" providerId="ADAL" clId="{0A05DEBC-9379-46EB-8DF6-8760B66C2E92}" dt="2024-03-03T10:30:47.593" v="7" actId="165"/>
          <ac:spMkLst>
            <pc:docMk/>
            <pc:sldMk cId="3519635305" sldId="285"/>
            <ac:spMk id="9" creationId="{875BE42E-D163-6662-A350-15704028482A}"/>
          </ac:spMkLst>
        </pc:spChg>
        <pc:spChg chg="mod topLvl">
          <ac:chgData name="Lại Quan Thiên" userId="7122f88e-d84d-4065-8574-ab3849c907ee" providerId="ADAL" clId="{0A05DEBC-9379-46EB-8DF6-8760B66C2E92}" dt="2024-03-03T10:30:47.593" v="7" actId="165"/>
          <ac:spMkLst>
            <pc:docMk/>
            <pc:sldMk cId="3519635305" sldId="285"/>
            <ac:spMk id="12" creationId="{750BF441-4EBF-EBED-C063-DFCA635FFB92}"/>
          </ac:spMkLst>
        </pc:spChg>
        <pc:grpChg chg="add del mod">
          <ac:chgData name="Lại Quan Thiên" userId="7122f88e-d84d-4065-8574-ab3849c907ee" providerId="ADAL" clId="{0A05DEBC-9379-46EB-8DF6-8760B66C2E92}" dt="2024-03-03T10:30:47.593" v="7" actId="165"/>
          <ac:grpSpMkLst>
            <pc:docMk/>
            <pc:sldMk cId="3519635305" sldId="285"/>
            <ac:grpSpMk id="17" creationId="{510E1144-5AE3-3410-8DE7-BC2659775050}"/>
          </ac:grpSpMkLst>
        </pc:grpChg>
      </pc:sldChg>
      <pc:sldChg chg="add">
        <pc:chgData name="Lại Quan Thiên" userId="7122f88e-d84d-4065-8574-ab3849c907ee" providerId="ADAL" clId="{0A05DEBC-9379-46EB-8DF6-8760B66C2E92}" dt="2024-03-03T14:40:44.708" v="11"/>
        <pc:sldMkLst>
          <pc:docMk/>
          <pc:sldMk cId="2971368987" sldId="286"/>
        </pc:sldMkLst>
      </pc:sldChg>
    </pc:docChg>
  </pc:docChgLst>
  <pc:docChgLst>
    <pc:chgData name="Hồ Diệp Huy" userId="S::22520541@ms.uit.edu.vn::6f76805e-86ae-4074-b37f-4b92e02656a4" providerId="AD" clId="Web-{2A7AD782-7C10-4119-4D11-13842E9738FF}"/>
    <pc:docChg chg="modSld">
      <pc:chgData name="Hồ Diệp Huy" userId="S::22520541@ms.uit.edu.vn::6f76805e-86ae-4074-b37f-4b92e02656a4" providerId="AD" clId="Web-{2A7AD782-7C10-4119-4D11-13842E9738FF}" dt="2024-03-03T09:01:10.794" v="1" actId="1076"/>
      <pc:docMkLst>
        <pc:docMk/>
      </pc:docMkLst>
      <pc:sldChg chg="modSp">
        <pc:chgData name="Hồ Diệp Huy" userId="S::22520541@ms.uit.edu.vn::6f76805e-86ae-4074-b37f-4b92e02656a4" providerId="AD" clId="Web-{2A7AD782-7C10-4119-4D11-13842E9738FF}" dt="2024-03-03T09:01:10.794" v="1" actId="1076"/>
        <pc:sldMkLst>
          <pc:docMk/>
          <pc:sldMk cId="0" sldId="282"/>
        </pc:sldMkLst>
        <pc:picChg chg="mod">
          <ac:chgData name="Hồ Diệp Huy" userId="S::22520541@ms.uit.edu.vn::6f76805e-86ae-4074-b37f-4b92e02656a4" providerId="AD" clId="Web-{2A7AD782-7C10-4119-4D11-13842E9738FF}" dt="2024-03-03T09:01:10.794" v="1" actId="1076"/>
          <ac:picMkLst>
            <pc:docMk/>
            <pc:sldMk cId="0" sldId="282"/>
            <ac:picMk id="2" creationId="{244873CE-A337-8E57-A992-F948B3C70652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27:52.43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1966 686 24575,'-6'0'0,"0"0"0,-1 1 0,1 0 0,0 0 0,0 1 0,-1-1 0,1 1 0,0 0 0,1 1 0,-11 5 0,3 1 0,1 0 0,-23 22 0,-3 3 0,0-6 0,20-14 0,-28 25 0,19-15 0,-1 0 0,-2-2 0,-49 28 0,5-3 0,43-23 0,23-18 0,0 0 0,-1 0 0,1 0 0,-16 7 0,-54 29 0,55-28 0,-32 14 0,37-19 0,1 0 0,-18 14 0,-31 17 0,61-38 0,-1 1 0,1-1 0,-1 0 0,1 0 0,-1-1 0,0 1 0,0-1 0,0-1 0,-10 1 0,15-1 0,1 0 0,-1 0 0,0 0 0,0 0 0,1 0 0,-1 0 0,0-1 0,1 1 0,-1 0 0,0 0 0,1-1 0,-1 1 0,0 0 0,1-1 0,-1 1 0,0 0 0,1-1 0,-1 1 0,1-1 0,-1 1 0,1-1 0,-1 1 0,1-1 0,-1 0 0,1 1 0,0-1 0,-1-1 0,1 1 0,-1-1 0,1 1 0,0-1 0,0 1 0,0-1 0,0 1 0,1-1 0,-1 1 0,0-1 0,1 1 0,-1-1 0,2-1 0,1-4 0,0 0 0,1 0 0,0 1 0,5-8 0,170-183-97,-164 182 30,52-55-757,77-61 0,-81 86-662,-41 30 1414,0-1-1,34-32 1,-47 40 232,0 1 0,1 0 0,0 0 0,0 1 0,20-8 0,11-8 92,-18 8-252,12-7 0,42-20 0,51-21 888,43-18-67,-171 79-818,0 1 0,1 0 0,-1-1 0,1 1-1,-1 0 1,0-1 0,1 1 0,-1 0 0,1 0-1,-1 0 1,1-1 0,-1 1 0,1 0 0,-1 0-1,1 0 1,-1 0 0,1 0 0,-1 0 0,1 0 0,-1 0-1,1 0 1,-1 0 0,1 0 0,-1 0 0,1 0-1,-1 0 1,1 1 0,-1-1 0,1 0 0,-1 0-1,1 0 1,0 1 0,-10 14 201,-24 19 93,-90 54-297,86-64 0,6 0 0,23-17 0,0-1 0,0 0 0,-1-1 0,-15 8 0,-87 44 0,41-19 0,8-6 29,31-14-93,-2-2 0,-37 13-1,20-10-567,-73 39-1,98-47 474,1-2 0,-44 12 1,2-2-44,-6 12 379,53-22 0,-1 0 0,0-2 0,-32 9 0,34-12 42,7 0-85,-1-1 0,0-1 0,1 0 0,-17 0 0,27-2-127,0 0 0,-1 0 1,1 0-1,0 0 0,-1 0 0,1 0 1,0 0-1,-1-1 0,1 1 0,0 0 1,-1-1-1,1 1 0,0-1 0,0 1 1,-1-1-1,1 0 0,0 0 0,0 1 1,0-1-1,0 0 0,0 0 0,0 0 1,0 0-1,0 0 0,1 0 0,-1-1 1,0 1-1,1 0 0,-1 0 0,1 0 1,-1-1-1,1 1 0,-1 0 0,1-1 1,0 1-1,0 0 0,-1-1 0,1 1 1,0 0-1,0-1 0,1 1 0,-1 0 1,0-1-1,0 1 0,1-2 0,3-7-7,0 0 0,1 0 0,0 1 0,0 0 0,1-1 0,0 2 0,1-1 0,15-14 0,-13 12 0,5-3 0,0 0 0,25-17 0,8-7 0,83-66 0,-121 96 0,1 1 0,0-1 0,0 1 0,14-5 0,-24 11 0,0 1 0,0 0 0,1-1 0,-1 1 0,0 0 0,1 0 0,-1 0 0,0-1 0,1 1 0,-1 0 0,0 0 0,1 0 0,-1 0 0,1 0 0,-1 0 0,0 0 0,1-1 0,-1 1 0,1 0 0,-1 0 0,0 1 0,1-1 0,-1 0 0,1 0 0,-1 0 0,0 0 0,1 0 0,-1 0 0,0 0 0,1 1 0,-1-1 0,0 0 0,1 1 0,-3 12 0,-15 15 0,-16 9 0,-2-2 0,-63 49 0,23-21 0,8-13 0,45-35 0,-30 28 0,50-41 0,-19 18 0,-1 0 0,-38 26 0,41-32 0,0 1 0,-18 19 0,21-20 0,0 1 0,0-2 0,-23 14 0,38-26 0,0 0 0,0 0 0,0-1 0,0 1 0,-1 0 0,1-1 0,0 1 0,0-1 0,0 1 0,-1-1 0,1 0 0,0 1 0,0-1 0,-1 0 0,1 0 0,-2 0 0,3-1 0,0 1 0,0-1 0,0 1 0,0-1 0,0 1 0,0-1 0,0 0 0,0 1 0,0-1 0,0 1 0,0-1 0,0 1 0,0-1 0,0 1 0,0-1 0,1 1 0,-1-1 0,0 1 0,0-1 0,1 1 0,-1-1 0,0 1 0,1-1 0,0 1 0,28-39 0,-28 38 0,29-37 0,-20 24 0,1 1 0,0 0 0,1 0 0,22-17 0,97-79 0,23-16 0,-60 58 0,67-43 0,-113 81 0,-29 15 0,2 2 0,28-13 0,-24 13 0,39-25 0,-6 3 0,-57 34 0,0-1 0,0 0 0,0 1 0,0-1 0,0 1 0,0-1 0,0 1 0,0 0 0,0-1 0,0 1 0,0 0 0,0 0 0,1 0 0,-1 0 0,0 0 0,0 0 0,0 0 0,2 0 0,-3 1 0,0-1 0,1 1 0,-1-1 0,0 0 0,1 1 0,-1-1 0,0 1 0,0-1 0,1 1 0,-1-1 0,0 1 0,0-1 0,0 1 0,0-1 0,0 1 0,1-1 0,-1 1 0,0-1 0,0 1 0,0-1 0,-1 1 0,1-1 0,0 1 0,0-1 0,0 1 0,0 0 0,-17 37 0,9-24 0,-2-1 0,0 0 0,0 0 0,-1-1 0,-16 14 0,26-26 0,-31 37 0,25-29 0,0 1 0,0-1 0,-1 0 0,-12 9 0,3-3 0,0 1 0,1 1 0,-25 31 0,28-31 0,0-1 0,-1 0 0,-1-1 0,-30 23 0,27-24-44,1 2-1,1-1 0,0 2 1,-16 20-1,14-16-62,0 0-1,-25 19 1,-132 104-2,103-84 339,-39 28 194,110-86-424,-1 0 0,1 1 0,-1-2 0,1 1 0,-1 0 0,0 0 0,1 0 0,-1-1 0,0 1 0,0-1 0,0 1 0,0-1 0,1 0 0,-1 0 0,0 0 0,-3 0 0,4 0 0,0-1 0,0 1 0,0 0 0,0-1 0,0 1 0,0-1 0,0 0 0,1 1 0,-1-1 0,0 0 0,0 0 0,0 1 0,1-1 0,-1 0 0,0 0 0,1 0 0,-1 0 0,1 0 0,-1 0 0,0-1 0,0-3 0,0 0 0,0 1 0,0-1 0,1 0 0,-1 0 0,1 1 0,0-1 0,1 0 0,-1 0 0,1 1 0,1-7 0,7-13 0,0 1 0,1 0 0,2 1 0,0 1 0,1-1 0,2 2 0,25-30 0,6-8 0,5-7 0,3 2 0,83-76 0,-105 111 0,-3 2 0,51-35 0,24-16 0,-69 51 0,2 1 0,1 2 0,56-26 0,-52 29 0,-26 11 0,2 1 0,32-11 0,-47 18 0,1-1 0,0 2 0,0-1 0,0 0 0,0 1 0,0 0 0,0 0 0,0 0 0,0 0 0,0 0 0,0 1 0,-1 0 0,1 0 0,0 0 0,0 0 0,0 1 0,-1-1 0,7 5 0,-7-4 0,0 1 0,0 1 0,0-1 0,0 0 0,0 1 0,-1 0 0,0-1 0,1 1 0,-1 0 0,-1 0 0,1 0 0,-1 0 0,1 1 0,-1-1 0,0 0 0,-1 1 0,1 4 0,1 13 0,-2-1 0,-2 29 0,0-21 0,0-9 0,-1 0 0,0 0 0,-2-1 0,0 1 0,-1-1 0,-1 0 0,-1-1 0,-16 28 0,-83 135 0,96-166 0,-1-1 0,-23 23 0,20-22 0,15-15 0,0 1 0,0-1 0,0 1 0,-1-1 0,1 1 0,0-1 0,-1 1 0,1-1 0,0 0 0,-1 1 0,1-1 0,-1 1 0,1-1 0,-1 0 0,1 0 0,-1 1 0,1-1 0,-1 0 0,1 0 0,-1 1 0,1-1 0,-1 0 0,1 0 0,-1 0 0,1 0 0,-1 0 0,1 0 0,-1 0 0,1 0 0,-1 0 0,0 0 0,1 0 0,-1 0 0,1 0 0,-1-1 0,1 1 0,-1 0 0,1 0 0,-1 0 0,1-1 0,-1 1 0,1 0 0,0-1 0,-1 1 0,1 0 0,-1-1 0,1 1 0,0-1 0,-1 1 0,1-1 0,0 1 0,-1-1 0,1 1 0,0-1 0,0 1 0,0-1 0,-1 1 0,1-1 0,0 1 0,0-1 0,0 1 0,0-1 0,0 1 0,0-1 0,0 1 0,0-1 0,0 0 0,-1-48 0,1 41 0,1 0 0,-1-27 0,6-38 0,-4 60 0,1 1 0,0 0 0,0 0 0,1 0 0,1 0 0,10-19 0,26-52 0,-27 53 0,23-39 0,-14 29 0,-16 27 0,1 0 0,0 1 0,1-1 0,12-12 0,7-8 0,-22 24 0,1 1 0,0 0 0,0 1 0,1-1 0,0 2 0,0-1 0,13-7 0,-21 13 0,1 1 0,0 0 0,-1-1 0,1 1 0,0 0 0,0-1 0,0 1 0,-1 0 0,1 0 0,0 0 0,0 0 0,-1 0 0,1 0 0,0 0 0,0 0 0,0 0 0,-1 0 0,1 0 0,0 0 0,0 1 0,-1-1 0,1 0 0,0 0 0,0 1 0,-1-1 0,1 1 0,0-1 0,0 2 0,1-1 0,-1 1 0,0 0 0,0-1 0,0 1 0,0 0 0,0 0 0,0 0 0,0 0 0,-1 0 0,1 4 0,1 4 0,-1-1 0,-1 1 0,0 17 0,-2-18 0,0-1 0,0 1 0,0 0 0,-1-1 0,-1 0 0,0 1 0,-7 11 0,-8 18 0,13-26 0,-1 0 0,0-1 0,0 0 0,-2 0 0,-13 15 0,-21 27 0,24-28 0,-1-2 0,-1 0 0,-1-1 0,-1-1 0,-34 24 0,31-25 0,-13 10 0,-27 22 0,61-46 0,-1-1 0,0 0 0,0 0 0,-1 0 0,1-1 0,-1 0 0,0 0 0,-11 3 0,18-7 0,-1 0 0,0 0 0,1 0 0,-1 0 0,0 0 0,1 0 0,-1 0 0,0-1 0,1 1 0,-1 0 0,0 0 0,1-1 0,-1 1 0,0 0 0,1-1 0,-1 1 0,1-1 0,-1 1 0,1-1 0,-1 1 0,1-1 0,-1 1 0,1-1 0,0 1 0,-1-1 0,1 0 0,0 1 0,-1-1 0,1 1 0,0-1 0,0 0 0,0 1 0,-1-1 0,1 0 0,0 1 0,0-1 0,0 0 0,0 0 0,0 1 0,0-1 0,1 0 0,1-31 0,2 13 0,1 1 0,1 0 0,1 0 0,0 0 0,2 1 0,-1 0 0,2 1 0,0 0 0,1 1 0,1 0 0,19-19 0,-25 27 0,-1 0 0,1 0 0,-1-1 0,-1 0 0,5-9 0,-5 9 0,1 0 0,-1 0 0,1 1 0,1-1 0,6-7 0,10-7 0,8-9 0,2 0 0,2 2 0,46-31 0,-37 32 0,-29 17 0,0 1 0,1 1 0,0 0 0,1 1 0,0 1 0,0 0 0,22-5 0,23 0 0,-61 12 0,0 0 0,-1 0 0,1 0 0,0 0 0,0 0 0,0 1 0,-1-1 0,1 0 0,0 0 0,0 0 0,0 0 0,0 1 0,0-1 0,0 0 0,-1 0 0,1 0 0,0 1 0,0-1 0,0 0 0,0 0 0,0 1 0,0-1 0,0 0 0,0 0 0,0 0 0,0 1 0,0-1 0,0 0 0,0 0 0,0 1 0,0-1 0,0 0 0,0 0 0,0 0 0,1 1 0,-1-1 0,0 0 0,0 0 0,0 0 0,0 1 0,0-1 0,0 0 0,1 0 0,-1 0 0,0 0 0,0 1 0,0-1 0,0 0 0,1 0 0,-1 0 0,0 0 0,0 0 0,1 0 0,-1 0 0,0 0 0,0 0 0,0 1 0,1-1 0,-1 0 0,0 0 0,0 0 0,1 0 0,-1 0 0,-17 15 0,16-14 0,-19 15 0,-22 20 0,-91 58 0,86-73 0,38-18 0,0 0 0,0 1 0,0 1 0,0 0 0,-14 10 0,12-7 0,0 0 0,-1-1 0,0-1 0,0 0 0,-1-1 0,-15 5 0,-35 15 0,23-1 0,28-17 0,0 0 0,0 0 0,-21 7 0,32-13 0,0-1 0,0 0 0,-1 1 0,1-1 0,0 0 0,-1 1 0,1-1 0,0 0 0,-1 0 0,1 0 0,0 0 0,-1 0 0,1-1 0,-1 1 0,1 0 0,-2-1 0,2 0 0,1 1 0,-1-1 0,1 1 0,-1-1 0,1 1 0,-1-1 0,1 1 0,-1-1 0,1 0 0,0 1 0,-1-1 0,1 1 0,0-1 0,0 0 0,-1 1 0,1-1 0,0 0 0,0 1 0,0-1 0,0 0 0,0 1 0,0-2 0,0-2 0,1 1 0,0 0 0,-1-1 0,1 1 0,0 0 0,1 0 0,-1-1 0,1 1 0,-1 0 0,1 1 0,2-5 0,13-11 0,1 0 0,1 1 0,31-23 0,7-6 0,132-137 0,-152 146 0,-9 1 0,-26 34 0,0-1 0,0 1 0,-1-1 0,1 0 0,-1 0 0,0 0 0,0 0 0,0 0 0,0 0 0,0 0 0,0-5 0,-2 6 0,1 1 0,-1 0 0,1 0 0,-1-1 0,0 1 0,0 0 0,1 0 0,-1 0 0,0 0 0,0 0 0,0 0 0,0 0 0,0 0 0,0 0 0,0 0 0,-1 1 0,1-1 0,0 1 0,0-1 0,0 0 0,-1 1 0,1 0 0,0-1 0,-1 1 0,1 0 0,0 0 0,-3 0 0,-44-3 0,41 3 0,-31 2 0,1 1 0,-1 1 0,1 3 0,-56 16 0,88-21 0,-1-1 0,0 0 0,1 0 0,-1-1 0,0 1 0,-7-2 0,13 1 0,-1 0 0,1 0 0,-1 0 0,0 0 0,1 0 0,-1 0 0,1 0 0,-1-1 0,0 1 0,1 0 0,-1 0 0,1-1 0,-1 1 0,1 0 0,-1-1 0,1 1 0,-1-1 0,1 1 0,0 0 0,-1-1 0,1 1 0,-1-1 0,1 1 0,0-1 0,-1 0 0,1 0 0,0-1 0,0 1 0,1 0 0,-1-1 0,0 1 0,0 0 0,1 0 0,-1-1 0,1 1 0,-1 0 0,1 0 0,0 0 0,-1 0 0,1 0 0,0 0 0,0 0 0,1-2 0,11-9 0,-1 1 0,2 0 0,-1 1 0,24-13 0,-18 11 0,14-9 0,0 2 0,1 1 0,0 2 0,50-16 0,-61 28 0,0 0 0,0 1 0,1 2 0,-1 0 0,31 4 0,1-1 0,-52-2 0,1 0 0,0 0 0,0 0 0,0 0 0,0 1 0,-1 0 0,1 0 0,0 0 0,0 0 0,-1 1 0,1-1 0,-1 1 0,0 0 0,5 3 0,-5-2 0,-1-1 0,0 1 0,0 0 0,0 0 0,0 0 0,-1 0 0,1 0 0,-1 0 0,0 1 0,0-1 0,0 0 0,0 1 0,0-1 0,-1 1 0,0-1 0,0 6 0,0 1 0,0 0 0,-2 0 0,1 0 0,-1-1 0,-1 1 0,1 0 0,-2-1 0,1 1 0,-1-1 0,-1 0 0,0 0 0,0-1 0,-12 15 0,-8 8 0,-1-2 0,-34 29 0,54-52 0,-10 9 0,0-1 0,-2 0 0,1-2 0,-1 0 0,-30 14 0,44-24 0,0 1 0,0-1 0,1 1 0,-1 0 0,1 0 0,0 1 0,0-1 0,-5 7 0,-16 14 0,24-24 0,0 0 0,0 1 0,-1-1 0,1 0 0,0 0 0,0 0 0,0 0 0,0 0 0,-1 0 0,1 0 0,0 0 0,0 0 0,0 0 0,-1 0 0,1 0 0,0 0 0,0 0 0,0 0 0,0 0 0,-1 0 0,1 0 0,0 0 0,0 0 0,0 0 0,-1 0 0,1 0 0,0 0 0,0 0 0,0 0 0,0 0 0,-1-1 0,1 1 0,0 0 0,0 0 0,0 0 0,0 0 0,0 0 0,0 0 0,-1-1 0,1 1 0,0 0 0,0 0 0,0 0 0,0 0 0,0-1 0,0 1 0,0 0 0,0 0 0,0 0 0,0-1 0,0 1 0,0 0 0,0 0 0,0 0 0,0-1 0,0 1 0,0 0 0,0 0 0,0 0 0,0 0 0,0-1 0,0 1 0,0 0 0,3-14 0,4 5 0,0 0 0,0 0 0,1 1 0,1 0 0,-1 1 0,12-8 0,4-5 0,8-3 0,2 0 0,0 3 0,51-24 0,-32 17 0,-30 17 0,0 0 0,40-9 0,21-9 0,-55 18-128,0 1-1,0 2 1,41-6-1,37-9-150,-41 6 279,0 2 0,88-6 0,-54 10-482,101-5-883,-159 12 1192,44-8 0,-46 5-9,52-1 0,364 8 2709,-467 0-2423,0 1-1,0 0 0,1 1 0,-1 0 0,1 0 0,-13 7 0,-25 8-2,0-4-101,1 3 0,-83 41 0,113-51 0,1 0 0,-1-2 0,-1 0 0,1-1 0,-22 3 0,-8 1 0,-190 45 0,107-27 0,106-22 0,-1-1 0,0 0 0,-37-3 0,62 0 0,0 0 0,0 0 0,0 1 0,0-1 0,0 0 0,0 0 0,0 0 0,0 0 0,0 0 0,0 0 0,-1 0 0,1 0 0,0 0 0,0 0 0,0 0 0,0 0 0,0 0 0,0 0 0,0 0 0,0 0 0,-1 0 0,1 0 0,0 0 0,0 0 0,0 0 0,0 0 0,0 0 0,0 0 0,0-1 0,0 1 0,0 0 0,-1 0 0,1 0 0,0 0 0,0 0 0,0 0 0,0 0 0,0 0 0,0 0 0,0 0 0,0 0 0,0-1 0,0 1 0,0 0 0,0 0 0,0 0 0,0 0 0,0 0 0,0 0 0,0 0 0,0 0 0,0 0 0,0-1 0,0 1 0,0 0 0,0 0 0,0 0 0,0 0 0,0 0 0,0 0 0,0 0 0,0 0 0,0-1 0,0 1 0,0 0 0,0 0 0,9-7 0,18-8 0,-25 14 0,22-10 0,0 1 0,1 2 0,0 0 0,0 1 0,43-4 0,-20 1 0,-45 9 0,-1 1 0,1-1 0,-1 0 0,1 0 0,-1 0 0,1 0 0,-1 0 0,0 0 0,0-1 0,1 1 0,-1-1 0,0 0 0,0 1 0,-1-1 0,4-3 0,-5 4 0,-1 1 0,1-1 0,0 0 0,0 0 0,0 1 0,-1-1 0,1 0 0,0 1 0,-1-1 0,1 1 0,-1-1 0,1 0 0,-1 1 0,1-1 0,-1 1 0,1-1 0,-1 1 0,1-1 0,-1 1 0,1 0 0,-1-1 0,0 1 0,1 0 0,-1-1 0,0 1 0,1 0 0,-1 0 0,0 0 0,0 0 0,1-1 0,-1 1 0,0 0 0,1 0 0,-1 0 0,-1 1 0,-31-5 0,32 4 0,-351-2 0,172 5 0,142-4 0,1 0 0,0 2 0,0 1 0,-60 12 0,75-10 0,-39 3 0,129-8 0,-34 1 0,1 0 0,54-10 0,-36 2 0,-1 3 0,1 1 0,57 5 0,-100-1 0,-5 3 0,-11 2 0,-13 3 0,-9 0 0,11-5 0,1 2 0,0 0 0,0 1 0,0 0 0,-27 16 0,28-13 0,-1-2 0,0 1 0,0-2 0,0 0 0,-1-1 0,-30 4 0,-17 7 0,49-11 0,1 1 0,-28 15 0,31-15 0,0 0 0,-1 0 0,0-1 0,0-1 0,-20 5 0,-18 2 0,1 2 0,0 1 0,1 3 0,-55 28 0,97-41 0,1 0 0,0 0 0,0 1 0,0-1 0,1 1 0,-1 0 0,1 1 0,0-1 0,1 1 0,-1-1 0,1 1 0,-3 7 0,-24 36 0,6-19 0,14-17 0,1-2 0,-1 1 0,-18 14 0,-12 7 0,-134 97 0,144-109 0,-44 38 0,68-54 0,-1-1 0,0 1 0,-14 6 0,15-8 0,1-1 0,-1 1 0,1 0 0,0 1 0,0 0 0,0-1 0,1 1 0,-7 8 0,5-6 0,0 0 0,0 0 0,0-1 0,-1 0 0,0 0 0,-12 6 0,12-7 0,0 1 0,0-1 0,1 1 0,-1 0 0,1 0 0,0 1 0,-8 9 0,-1 5 0,-27 24 0,0 2 0,28-32 0,0-1 0,0-1 0,-22 16 0,-29 24 0,39-26 0,-14 15 0,-1-2 0,-2-2 0,-66 44 0,76-53 0,30-23 0,-1-1 0,0-1 0,-1 1 0,1 0 0,0-1 0,-1 0 0,0 0 0,0 0 0,-5 1 0,-17 8 0,1 0 0,1 2 0,0 1 0,-25 19 0,37-25 0,0 0 0,-1 1 0,0-2 0,0 0 0,-1 0 0,0-1 0,-1-1 0,-24 6 0,23-8 0,14-3 0,-1 1 0,0-2 0,1 1 0,-1 0 0,0-1 0,0 1 0,1-1 0,-8-1 0,9 0 0,1 1 0,0-1 0,-1 0 0,1 0 0,0 1 0,0-1 0,0 0 0,-1 0 0,1-1 0,0 1 0,0 0 0,0 0 0,1 0 0,-1-1 0,0 1 0,0 0 0,1-1 0,-1 1 0,1-1 0,-1 1 0,1-1 0,-1 1 0,1-1 0,0 1 0,0-1 0,0-2 0,-1-3 0,1 0 0,0 0 0,1 0 0,-1 1 0,1-1 0,0 0 0,1 0 0,0 1 0,0-1 0,4-9 0,6-7 0,21-33 0,-21 37 0,-1 1 0,10-26 0,-11 24 0,1 1 0,1-1 0,0 2 0,1 0 0,27-28 0,-19 22 0,31-38-713,3 2 0,2 3 0,84-65 0,-78 69 2035,64-70 1,-102 97-1116,-28 29-205,-26 27-457,-1-2-1,-61 43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32:31.0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1494 0 24575,'-35'0'0,"-56"8"0,75-6 0,0 2 0,0 0 0,1 1 0,0 0 0,-27 14 0,11-4 0,0-1 0,-1-2 0,0-1 0,-41 7 0,-29 14 0,67-19 0,-39 8 0,30-10 0,27-6 0,0-1 0,-35 3 0,28-4 0,0 1 0,1 1 0,0 1 0,-39 15 0,39-12 0,1-1 0,-1-1 0,0-2 0,-44 6 0,40-9 0,-34 9 0,37-6 0,-47 3 0,43-8 0,0 2 0,0 1 0,-30 7 0,-10 0-1365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1:22.0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3284 339 24575,'-1'5'0,"1"0"0,-1 0 0,-1 0 0,1-1 0,-1 1 0,1 0 0,-1-1 0,-1 1 0,1-1 0,-1 0 0,1 0 0,-7 7 0,-45 47 0,39-44 0,-33 44 0,37-43 0,-1-1 0,0 0 0,-21 18 0,-116 97 0,98-89 0,-14 11 0,56-43 0,0 0 0,0-1 0,-1 0 0,1-1 0,-2 0 0,1-1 0,-1 0 0,1 0 0,-19 4 0,28-9 0,0 0 0,1 0 0,-1 0 0,0 0 0,0 0 0,0 0 0,1 0 0,-1 0 0,0 0 0,0 0 0,1 0 0,-1-1 0,0 1 0,0 0 0,1-1 0,-1 1 0,0 0 0,1-1 0,-1 1 0,1-1 0,-1 1 0,0-1 0,1 1 0,-1-1 0,1 0 0,-1 1 0,1-1 0,0 1 0,-1-1 0,1 0 0,0 0 0,-1 0 0,0-2 0,1 0 0,-1 0 0,1 0 0,0 0 0,0 0 0,0 0 0,1 0 0,-1 0 0,1-3 0,3-8 0,0 0 0,10-21 0,5-4 0,26-39 0,11-20 0,-26 43 0,3 1 0,3 1 0,59-67 0,14-32 0,-93 130 0,26-45 0,-53 79 0,0-1 0,-1 0 0,0-1 0,-22 14 0,0 1 0,18-14 0,0-1 0,-1-1 0,0-1 0,-1-1 0,1 0 0,-26 6 0,-46 19 0,70-23 0,-1-1 0,1-1 0,-1-1 0,-1-1 0,1 0 0,-1-2 0,0 0 0,-39 0 0,50-3 0,0 2 0,0-1 0,-13 5 0,16-4 0,1 0 0,-1-1 0,0 0 0,1 0 0,-1 0 0,0-1 0,0 0 0,1 0 0,-10-2 0,15 2 0,0 0 0,0 0 0,-1-1 0,1 1 0,0-1 0,0 1 0,0-1 0,0 0 0,0 1 0,-1-1 0,1 0 0,0 0 0,1 0 0,-1 1 0,0-1 0,0 0 0,0 0 0,0 0 0,1-1 0,-1 1 0,0 0 0,1 0 0,-1 0 0,1 0 0,0-1 0,-1 1 0,1 0 0,0 0 0,0-1 0,0 1 0,-1 0 0,1-1 0,1 1 0,-1 0 0,0 0 0,1-3 0,1-3 0,0 0 0,1-1 0,0 1 0,0 0 0,6-7 0,1-6 0,-3 5 0,0 1 0,0 0 0,1 1 0,1-1 0,0 2 0,1-1 0,16-15 0,-167 169 0,119-123 0,-1-2 0,-36 21 0,-4 1 0,48-27 0,0-2 0,-1 0 0,-1-1 0,1 0 0,-1-2 0,0 0 0,-25 5 0,26-6 0,-1 0 0,1 1 0,0 0 0,-16 10 0,19-9 0,-1-1 0,0 0 0,-1 0 0,0-1 0,-24 4 0,30-8 0,1 0 0,-1-1 0,1 0 0,-1-1 0,1 1 0,-11-4 0,17 4 0,1 0 0,0 0 0,0-1 0,-1 1 0,1-1 0,0 1 0,0-1 0,0 1 0,-1-1 0,1 1 0,0-1 0,0 0 0,0 0 0,0 0 0,0 0 0,1 0 0,-1 1 0,0-2 0,0 1 0,0 0 0,1 0 0,-1 0 0,1 0 0,-1 0 0,1 0 0,-1-1 0,1 1 0,0 0 0,-1 0 0,1-1 0,0 1 0,0 0 0,0-1 0,0 1 0,0 0 0,0 0 0,1-1 0,-1 1 0,0 0 0,1 0 0,-1-1 0,1 1 0,-1 0 0,1 0 0,-1 0 0,1 0 0,0 0 0,-1 0 0,1 0 0,1-2 0,4-8 0,1 0 0,0 0 0,1 1 0,0 0 0,0 0 0,1 0 0,0 1 0,14-10 0,-1 2 0,27-28 0,-5 4 0,-7 9 0,-35 29 0,-4 5 0,-20 18 0,3-3 0,-1 0 0,-1-1 0,-40 23 0,7-7 0,-34 17 0,77-44 0,0-1 0,0 0 0,-1-1 0,1 0 0,-1-1 0,-19 2 0,-10 3 0,35-5 0,-1 0 0,1-1 0,0 0 0,-1 0 0,1 0 0,-1-1 0,-13-1 0,19 1 0,0-1 0,0 1 0,0 0 0,0-1 0,0 1 0,0-1 0,0 1 0,0-1 0,0 0 0,0 1 0,0-1 0,0 0 0,0 0 0,0 0 0,0 0 0,1 1 0,-1-1 0,0 0 0,1 0 0,-1 0 0,1-1 0,-1 1 0,0-2 0,1 1 0,-1-1 0,1 0 0,0 0 0,0 0 0,0 1 0,0-1 0,0 0 0,1 0 0,1-5 0,3-6 0,0 1 0,1 0 0,8-15 0,-9 19 0,-1 2 0,1-1 0,1 1 0,-1-1 0,1 1 0,0 1 0,14-12 0,-9 8 0,-2 0 0,-15 12 0,-17 15 0,-10 13 0,-1-1 0,-56 36 0,79-57 0,-1-2 0,-1 1 0,1-1 0,-1-1 0,0 0 0,0-1 0,0 0 0,-1-1 0,0-1 0,1 0 0,-1-1 0,-18 0 0,29-1 0,1 0 0,0 0 0,0 0 0,0-1 0,0 1 0,-1-1 0,1 1 0,0-1 0,0 0 0,0 1 0,0-1 0,0 0 0,0-1 0,1 1 0,-1 0 0,0 0 0,0-1 0,1 1 0,-1-1 0,1 1 0,-1-1 0,1 0 0,-2-2 0,2 1 0,0 0 0,1-1 0,-1 1 0,1 0 0,-1 0 0,1 0 0,0-1 0,0 1 0,0 0 0,1 0 0,-1-1 0,1 1 0,0 0 0,1-3 0,4-11 0,2 0 0,0 0 0,1 1 0,12-19 0,-5 13 0,1 0 0,21-20 0,-23 16 0,-14 24 0,0-1 0,0 0 0,1 1 0,-1-1 0,1 1 0,-1 0 0,1-1 0,0 1 0,0 0 0,0 0 0,0 0 0,3-2 0,-5 4 0,0 0 0,0 0 0,0 0 0,1 0 0,-1 0 0,0 0 0,0 0 0,0-1 0,1 1 0,-1 0 0,0 0 0,0 0 0,1 0 0,-1 0 0,0 0 0,0 0 0,0 0 0,1 0 0,-1 0 0,0 0 0,0 0 0,1 1 0,-1-1 0,0 0 0,0 0 0,0 0 0,1 0 0,-1 0 0,0 0 0,0 0 0,0 1 0,1-1 0,-1 0 0,0 0 0,0 0 0,0 0 0,0 1 0,0-1 0,1 0 0,-1 0 0,1 13 0,-6 13 0,1-19 0,-1 0 0,1 0 0,-1 0 0,0-1 0,-1 1 0,-7 6 0,7-8 0,1 0 0,0 0 0,0 1 0,1 0 0,0 0 0,0 1 0,-4 6 0,8-12 0,-1 0 0,1-1 0,-1 1 0,1 0 0,0 0 0,-1-1 0,1 1 0,0 0 0,0 0 0,0 0 0,0-1 0,-1 1 0,1 0 0,0 0 0,0 0 0,1 0 0,-1-1 0,0 1 0,0 0 0,0 0 0,0-1 0,1 1 0,-1 0 0,1 1 0,0-2 0,0 1 0,-1-1 0,1 0 0,0 0 0,0 0 0,0 1 0,-1-1 0,1 0 0,0 0 0,0 0 0,0 0 0,0-1 0,-1 1 0,1 0 0,0 0 0,0 0 0,0-1 0,-1 1 0,2-1 0,42-24 0,-40 23 0,157-92 0,-131 80 0,50-34 0,-80 47 0,1 1 0,-1-1 0,1 1 0,-1-1 0,1 1 0,-1-1 0,1 1 0,-1 0 0,1-1 0,-1 1 0,1 0 0,0 0 0,-1-1 0,1 1 0,-1 0 0,1 0 0,0 0 0,-1 0 0,1-1 0,0 1 0,-1 0 0,1 0 0,0 1 0,-1-1 0,1 0 0,1 0 0,-2 1 0,0-1 0,1 1 0,-1 0 0,0 0 0,0-1 0,0 1 0,1 0 0,-1 0 0,0-1 0,0 1 0,0 0 0,0 0 0,0-1 0,0 1 0,-1 0 0,1 0 0,0-1 0,0 2 0,-16 36 0,13-33 0,-1-1 0,0 1 0,0-1 0,-1 0 0,1-1 0,-1 1 0,0-1 0,0 1 0,0-2 0,-6 4 0,-60 18 0,12-4 0,50-16 0,-1-1 0,0 0 0,0 0 0,0-1 0,0-1 0,0 1 0,-18-1 0,25-1 0,1 0 0,-1 0 0,0 0 0,0-1 0,0 1 0,0-1 0,1 0 0,-1 0 0,0 0 0,0 0 0,1 0 0,-1 0 0,1-1 0,-1 1 0,1-1 0,0 0 0,0 0 0,0 1 0,-1-2 0,2 1 0,-1 0 0,0 0 0,0-1 0,1 1 0,-1 0 0,1-1 0,0 0 0,0 1 0,0-1 0,0 0 0,0-3 0,0-46 0,1 2 0,-1 47 0,1 0 0,0 0 0,-1 0 0,0 0 0,0 0 0,1 0 0,-2 1 0,1-1 0,0 0 0,-1 0 0,1 1 0,-3-4 0,2 5 0,1-1 0,-1 1 0,0 0 0,1 0 0,-1 0 0,0 0 0,0 0 0,0 0 0,0 0 0,1 1 0,-1-1 0,0 1 0,0-1 0,0 1 0,0 0 0,0 0 0,0 0 0,-1 0 0,1 0 0,0 0 0,0 1 0,0-1 0,0 1 0,1-1 0,-1 1 0,0 0 0,0-1 0,0 1 0,0 0 0,1 0 0,-4 3 0,-8 4 0,1 1 0,0 1 0,-14 14 0,10-9 0,-202 158 0,137-125 0,57-35 0,1 1 0,-29 21 0,29-18 0,-37 20 0,-7 5 0,76-51 0,-1-1 0,0 0 0,7-12 0,29-38 0,-15 28 0,-2-2 0,33-50 0,-57 79 0,0 0 0,1 0 0,0 1 0,0-1 0,0 1 0,1 0 0,-1 0 0,1 1 0,0-1 0,0 1 0,10-5 0,-14 8 0,1-1 0,-1 1 0,1-1 0,0 1 0,-1-1 0,1 1 0,0 0 0,-1 0 0,1 0 0,0 0 0,-1 0 0,1 0 0,-1 0 0,1 1 0,0-1 0,-1 1 0,1-1 0,1 2 0,-1-1 0,0 0 0,-1 1 0,1-1 0,-1 1 0,1-1 0,-1 1 0,0 0 0,0-1 0,0 1 0,0 0 0,0 0 0,0 0 0,0 0 0,-1 0 0,1 0 0,-1 0 0,1 0 0,-1 3 0,2 4 0,-1 0 0,0 0 0,-1 0 0,0 0 0,0 0 0,-1 0 0,0 0 0,-1 0 0,0 0 0,-4 9 0,-1 0 0,-1-1 0,-1 0 0,-20 29 0,-77 107 0,5-33 0,80-87 0,1 0 0,-22 52 0,34-68 0,-2 0 0,0-2 0,-19 23 0,16-22 0,1 0 0,-18 33 0,24-36 0,-1-1 0,-13 20 0,18-30 0,1 0 0,-1 0 0,1 0 0,-1 0 0,0 0 0,0 0 0,1-1 0,-1 1 0,-1 0 0,1-1 0,0 0 0,0 1 0,0-1 0,-1 0 0,1 0 0,-1 0 0,1 0 0,-1-1 0,1 1 0,-1-1 0,1 0 0,-4 1 0,5-2 0,-1 1 0,1-1 0,0 1 0,-1-1 0,1 1 0,0-1 0,-1 0 0,1 0 0,0 0 0,0 1 0,0-1 0,0 0 0,0 0 0,0-1 0,0 1 0,0 0 0,0 0 0,0 0 0,1-1 0,-1 1 0,0 0 0,1-1 0,-1 1 0,1-1 0,0 1 0,-1 0 0,1-1 0,0 1 0,0-1 0,0 1 0,0-1 0,1-2 0,-1-6 0,1 0 0,1 0 0,4-16 0,-4 18 0,2-6 0,2-1 0,12-25 0,-11 26 0,-1 1 0,8-27 0,-13 39 0,-1 0 0,0 0 0,1 0 0,-1 0 0,0 0 0,0 0 0,0 0 0,1 0 0,-1 0 0,0 0 0,0 1 0,-1-1 0,1 0 0,0 0 0,0 0 0,0 0 0,-1 0 0,1 0 0,0 0 0,-1 0 0,0-1 0,0 2 0,1-1 0,-1 1 0,0 0 0,1 0 0,-1 0 0,0-1 0,0 1 0,1 0 0,-1 0 0,0 0 0,0 0 0,1 1 0,-1-1 0,0 0 0,1 0 0,-1 0 0,0 0 0,1 1 0,-1-1 0,0 0 0,1 1 0,-2 0 0,-44 32 0,33-23 0,-126 94 0,8 1 0,128-103 0,-29 24 0,32-26 0,-1 0 0,0 1 0,0-1 0,1 1 0,-1 0 0,0-1 0,1 1 0,-1 0 0,1-1 0,-1 1 0,1 0 0,-1-1 0,1 1 0,-1 0 0,1 0 0,0 0 0,-1-1 0,1 1 0,0 0 0,0 0 0,0 0 0,0 0 0,-1 0 0,1 0 0,0-1 0,0 1 0,1 0 0,-1 0 0,0 0 0,0 0 0,0 0 0,1-1 0,-1 1 0,1 1 0,0-1 0,0-1 0,0 1 0,0-1 0,-1 1 0,1-1 0,0 0 0,0 0 0,0 1 0,0-1 0,0 0 0,0 0 0,0 0 0,0 0 0,0 0 0,0 0 0,0-1 0,0 1 0,0 0 0,0 0 0,0-1 0,1 0 0,25-11 0,-16 7 0,59-17 0,-54 18 0,0-1 0,0 0 0,0-1 0,-1-1 0,26-16 0,-21 11 0,0 0 0,43-17 0,-5 3 0,-56 24 0,0 1 0,0 0 0,0 0 0,1 0 0,-1 0 0,0 0 0,1 1 0,-1-1 0,1 1 0,-1-1 0,1 1 0,-1 0 0,1 0 0,-1 0 0,1 0 0,-1 1 0,1-1 0,-1 1 0,5 1 0,-6-1 0,1 0 0,-1 1 0,0-1 0,1 1 0,-1-1 0,0 1 0,0-1 0,0 1 0,0 0 0,0-1 0,0 1 0,-1 0 0,1 0 0,0 0 0,-1 0 0,0 0 0,1 0 0,-1-1 0,0 1 0,0 0 0,0 0 0,0 0 0,0 0 0,-1 0 0,1 0 0,-1 3 0,-1 6 0,0-1 0,-1 1 0,0 0 0,0-1 0,-1 1 0,-1-1 0,1 0 0,-2 0 0,1-1 0,-2 1 0,1-1 0,-14 14 0,13-15 0,0 1 0,0 1 0,-9 17 0,-9 13 0,5-16 0,14-18 0,0 1 0,1-1 0,0 1 0,0 0 0,0 1 0,1-1 0,0 1 0,0 0 0,1 0 0,0 0 0,-2 12 0,5-19 0,0-1 0,0 1 0,0-1 0,0 1 0,0-1 0,1 1 0,-1 0 0,0-1 0,0 1 0,1-1 0,-1 1 0,0-1 0,1 1 0,-1-1 0,0 0 0,1 1 0,-1-1 0,1 1 0,-1-1 0,1 0 0,-1 1 0,1-1 0,-1 0 0,1 0 0,-1 1 0,1-1 0,-1 0 0,1 0 0,0 0 0,-1 0 0,1 1 0,-1-1 0,1 0 0,-1 0 0,1 0 0,0 0 0,-1-1 0,1 1 0,-1 0 0,1 0 0,0 0 0,-1 0 0,1-1 0,-1 1 0,1 0 0,-1 0 0,2-1 0,30-12 0,-30 12 0,75-45 0,-44 25 0,43-18 0,-52 29 0,40-26 0,-27 14 0,63-27 0,-44 22 0,36-13-253,37-20-167,16-9 532,-138 65-36,33-17 248,-38 20-314,0 1-1,0-1 1,0 0-1,0 0 0,0 1 1,0-1-1,0 1 1,0 0-1,0 0 1,1-1-1,-1 1 1,0 1-1,0-1 1,0 0-1,0 0 1,4 2-1,-6-2-9,0 1 0,1-1 0,-1 1 0,0-1 0,1 1 0,-1 0 0,0-1 0,0 1 0,0-1 0,1 1 0,-1 0 0,0-1 0,0 1 0,0-1 0,0 1 0,0 0 0,0-1 0,0 1 0,0-1 0,0 1 0,0 0 0,-1-1 0,1 1 0,0 0 0,0-1 0,-1 1 0,1-1 0,0 1 0,-1-1 0,1 1 0,-14 23 0,12-20 0,-6 7 0,-1-1 0,0 0 0,0-1 0,-1 0 0,0 0 0,0-1 0,-1 0 0,-21 11 0,14-8 0,0 0 0,-20 19 0,29-23 0,0-1 0,0 0 0,0-1 0,-1 1 0,-14 4 0,-18 11 0,53-21 0,10-4 0,30-29 0,-38 24 0,0 1 0,28-14 0,-5 5 0,36-23 0,31-14 0,-65 37 0,128-48 0,-95 36 0,-55 21 0,0 1 0,0 0 0,32-7 0,-47 14 0,0-1 0,-1 1 0,1 0 0,0 0 0,0-1 0,-1 1 0,1 0 0,0 0 0,0 0 0,0 0 0,-1 0 0,1 0 0,0 0 0,0 0 0,-1 0 0,1 0 0,0 1 0,0-1 0,0 0 0,-1 0 0,1 1 0,0-1 0,-1 0 0,1 1 0,0-1 0,-1 1 0,1-1 0,0 1 0,-1-1 0,1 1 0,-1 0 0,1-1 0,-1 1 0,1 0 0,-1-1 0,0 1 0,1 0 0,-1-1 0,0 1 0,0 0 0,1 0 0,-1-1 0,0 1 0,0 0 0,0 0 0,0 0 0,0-1 0,0 1 0,0 0 0,0 0 0,0 0 0,0-1 0,-1 1 0,1 0 0,0 0 0,0-1 0,-1 2 0,-1 4 0,-1 0 0,1 0 0,-1 0 0,0 0 0,-7 9 0,0-4 0,0 0 0,-23 17 0,-15 18 0,37-35 0,-1 0 0,0-1 0,-20 14 0,22-17 0,-1 0 0,2 1 0,-1 0 0,1 0 0,1 1 0,-11 13 0,19-22 0,0 0 0,-1 1 0,1-1 0,0 0 0,0 0 0,0 1 0,0-1 0,-1 0 0,1 0 0,0 1 0,0-1 0,0 0 0,0 1 0,0-1 0,0 0 0,-1 0 0,1 1 0,0-1 0,0 0 0,0 1 0,0-1 0,0 0 0,0 1 0,0-1 0,0 0 0,1 1 0,-1-1 0,0 0 0,0 0 0,0 1 0,0-1 0,0 0 0,0 1 0,1-1 0,-1 0 0,0 0 0,0 0 0,0 1 0,1-1 0,-1 0 0,0 0 0,0 1 0,1-1 0,-1 0 0,0 0 0,0 0 0,1 0 0,-1 0 0,0 1 0,1-1 0,-1 0 0,0 0 0,0 0 0,1 0 0,-1 0 0,0 0 0,1 0 0,-1 0 0,0 0 0,1 0 0,-1 0 0,0 0 0,1 0 0,-1-1 0,0 1 0,0 0 0,1 0 0,-1 0 0,24-6 0,33-17 0,-21 10 0,40-22 0,-35 9 0,-31 19 0,0 0 0,1 0 0,0 2 0,0-1 0,1 1 0,18-5 0,-11 4 0,24-5 0,-42 11 0,1-1 0,0 1 0,-1 0 0,1-1 0,-1 1 0,1 0 0,0 0 0,-1 0 0,1 0 0,0 1 0,-1-1 0,1 0 0,-1 1 0,1-1 0,-1 1 0,1 0 0,-1-1 0,3 3 0,-3-2 0,-1 0 0,1 0 0,-1 0 0,1 0 0,-1 1 0,0-1 0,1 0 0,-1 0 0,0 1 0,0-1 0,0 0 0,0 0 0,0 1 0,0-1 0,-1 0 0,1 0 0,0 1 0,-1-1 0,1 0 0,0 0 0,-1 0 0,0 0 0,1 0 0,-1 0 0,0 1 0,1-1 0,-1-1 0,-1 2 0,-25 27 0,-12-2 0,-18 16 0,48-37 0,0 0 0,-1 0 0,1 0 0,-1-1 0,0-1 0,-15 5 0,13-5 0,1 1 0,-1 0 0,1 1 0,-17 11 0,-15 9 0,38-25 0,6-3 0,23-13 0,49-20 0,-50 25 0,39-23 0,-48 25 0,0 1 0,0 0 0,26-7 0,21-10 0,50-20 0,-75 31 0,165-44 0,-189 53 0,0 0 0,0 0 0,0 1 0,1 1 0,24-2 0,-36 4 0,0 1 0,0-1 0,0 0 0,0 1 0,0-1 0,0 1 0,0 0 0,0-1 0,0 1 0,0 0 0,0 0 0,0 0 0,-1-1 0,1 1 0,0 0 0,-1 0 0,1 0 0,0 0 0,-1 0 0,1 0 0,-1 1 0,0-1 0,1 0 0,-1 0 0,0 0 0,0 0 0,1 0 0,-1 1 0,0-1 0,0 0 0,0 0 0,-1 0 0,1 0 0,0 1 0,-1 1 0,-9 41 0,6-36 0,0 0 0,0-1 0,-1 0 0,-1 0 0,1 0 0,-1-1 0,0 1 0,0-2 0,-1 1 0,0 0 0,-8 4 0,4-2 0,1 0 0,0 1 0,-12 13 0,22-22 0,-1 1 0,1-1 0,-1 1 0,1-1 0,-1 1 0,1 0 0,0-1 0,-1 1 0,1-1 0,0 1 0,-1 0 0,1-1 0,0 1 0,0 0 0,0-1 0,-1 1 0,1 0 0,0-1 0,0 1 0,0 0 0,0-1 0,0 1 0,0 0 0,1-1 0,-1 1 0,0 0 0,0-1 0,0 1 0,1 0 0,-1 0 0,1 0 0,1 0 0,-1 0 0,0 0 0,0 0 0,1 0 0,-1-1 0,0 1 0,1 0 0,-1-1 0,1 1 0,-1-1 0,1 1 0,1-1 0,52 4 0,-51-4 0,3 0 0,23 2 0,0-3 0,1 0 0,-1-2 0,0-1 0,45-12 0,-161 60 0,52-26 0,22-10 0,0-2 0,-1 0 0,0 0 0,-20 5 0,28-10 0,-26 7 0,1 0 0,-53 23 0,82-29 0,7 0 0,9-1 0,13-6 0,0 0 0,0-2 0,0-2 0,-1 0 0,0-1 0,-1-2 0,49-30 0,-56 33 0,-1 1 0,35-10 0,19-8 0,-52 16 0,-1 1 0,0 0 0,1 1 0,27-6 0,11-6 0,-49 16 0,0 0 0,1 1 0,-1 0 0,1 0 0,0 1 0,0 1 0,13-2 0,-22 3 0,0 0 0,-1 0 0,1 0 0,-1 0 0,1 0 0,-1 0 0,1 0 0,0 0 0,-1 0 0,1 1 0,-1-1 0,1 0 0,-1 0 0,1 0 0,-1 1 0,1-1 0,-1 0 0,1 1 0,-1-1 0,1 0 0,-1 1 0,1-1 0,-1 1 0,1-1 0,-1 1 0,0-1 0,1 1 0,-1-1 0,0 2 0,-5 15 0,-24 16 0,27-32 0,-10 10 0,-1-1 0,0-1 0,-26 13 0,45-32 0,0 0 0,0 1 0,11-13 0,84-65 0,-93 80 0,0 1 0,0 0 0,1 0 0,0 1 0,17-8 0,-15 8 0,-1 0 0,0-1 0,0 0 0,14-11 0,-23 15 0,1 1 0,-1 0 0,0 0 0,1 0 0,-1 0 0,1 0 0,0 0 0,-1 0 0,1 0 0,0 0 0,-1 1 0,1-1 0,3 0 0,-4 1 0,-1 0 0,1 1 0,-1-1 0,1 0 0,0 0 0,-1 0 0,1 0 0,0 1 0,-1-1 0,1 0 0,-1 1 0,1-1 0,0 0 0,-1 1 0,1-1 0,-1 1 0,0-1 0,1 1 0,-1-1 0,1 1 0,-1-1 0,0 1 0,1-1 0,-1 1 0,1 0 0,1 6 0,0 0 0,-1 1 0,1-1 0,-1 0 0,0 13 0,3 16 0,-3-33 0,0-1 0,0 0 0,0 0 0,1 0 0,-1 1 0,0-1 0,1-1 0,0 1 0,-1 0 0,1 0 0,0 0 0,0-1 0,0 1 0,0-1 0,0 0 0,0 0 0,0 1 0,1-1 0,-1 0 0,0-1 0,1 1 0,-1 0 0,0-1 0,1 1 0,-1-1 0,1 0 0,-1 0 0,1 0 0,-1 0 0,1 0 0,-1-1 0,1 1 0,-1-1 0,4-1 0,10-2 0,0-1 0,-1-1 0,0 0 0,15-9 0,-20 9 0,-1 2 0,0 0 0,0 0 0,0 1 0,17-4 0,-25 7 0,0 0 0,1-1 0,-1 1 0,0 0 0,0 0 0,1-1 0,-1 1 0,0 0 0,0 0 0,1 0 0,-1 1 0,0-1 0,0 0 0,1 0 0,-1 1 0,0-1 0,0 1 0,0-1 0,0 1 0,1-1 0,-1 1 0,0 0 0,0-1 0,0 1 0,0 0 0,0 0 0,-1 0 0,1 0 0,0 0 0,0 0 0,-1 0 0,1 0 0,0 0 0,-1 0 0,1 1 0,-1-1 0,1 0 0,-1 0 0,0 0 0,0 1 0,1-1 0,-1 0 0,0 0 0,0 1 0,0-1 0,0 0 0,-1 2 0,1 1 0,-1-1 0,0 0 0,0 0 0,0 1 0,0-1 0,0 0 0,-1 0 0,1 0 0,-1 0 0,0-1 0,0 1 0,0 0 0,0-1 0,-1 1 0,1-1 0,-1 0 0,1 0 0,-6 3 0,-6 5 0,-2-1 0,-23 10 0,8-4 0,13-6 0,1 0 0,0 0 0,-26 20 0,24-4 0,18-25 0,0 1 0,1 0 0,-1 0 0,0 0 0,1 0 0,-1 0 0,1 0 0,-1 0 0,1 0 0,0 0 0,-1 0 0,1 0 0,0 0 0,0 0 0,0 0 0,0 0 0,0 0 0,0 0 0,0 0 0,0 0 0,0 0 0,0 0 0,1 0 0,-1 2 0,3-5 0,0 0 0,0 0 0,-1-1 0,1 1 0,-1-1 0,0 1 0,0-1 0,0 0 0,0 0 0,2-3 0,-1 1 0,5-5 0,-1 0 0,-1 0 0,0-1 0,9-19 0,-13 26 0,0 0 0,0 0 0,0 0 0,1 0 0,0 1 0,0-1 0,0 1 0,0-1 0,0 1 0,1 0 0,-1 1 0,8-5 0,5-2 0,34-14 0,-36 18 0,-1-1 0,0-1 0,16-9 0,18-15 0,-30 20 0,0 0 0,24-21 0,50-38 0,-69 48 0,-2 0 0,33-44 0,-7 7 0,-41 53 0,-1 1 0,1 1 0,0-1 0,1 1 0,-1 0 0,1 0 0,-1 0 0,12-4 0,-15 7 0,0 0 0,-1 1 0,1-1 0,0 1 0,0 0 0,0-1 0,-1 1 0,1 0 0,0 0 0,0 0 0,0 1 0,0-1 0,-1 0 0,1 1 0,0-1 0,0 1 0,-1-1 0,1 1 0,0 0 0,-1 0 0,1-1 0,-1 1 0,1 1 0,-1-1 0,1 0 0,-1 0 0,0 0 0,1 1 0,-1-1 0,0 1 0,0-1 0,0 1 0,1 1 0,2 6 0,0 0 0,0 1 0,-1-1 0,4 20 0,-2-9 0,1 16 0,-1-1 0,-1 1 0,-2 0 0,-5 66 0,1-17 0,2-79 0,0 1 0,-1 0 0,1 0 0,-2 0 0,1-1 0,-1 1 0,0 0 0,0-1 0,0 0 0,-1 1 0,0-1 0,-1 0 0,1 0 0,-1-1 0,0 1 0,0-1 0,-1 0 0,0 0 0,0 0 0,0-1 0,-9 6 0,14-9 0,-1-1 0,0 1 0,1-1 0,-1 1 0,0-1 0,1 0 0,-1 0 0,0 1 0,1-1 0,-1 0 0,0 0 0,0 0 0,1 0 0,-1 0 0,0 0 0,0 0 0,1 0 0,-1 0 0,0 0 0,0 0 0,1 0 0,-1 0 0,0-1 0,1 1 0,-1 0 0,0 0 0,1-1 0,-1 1 0,0-1 0,0 0 0,0 0 0,0-1 0,-1 0 0,1 1 0,0-1 0,0 0 0,0 0 0,1 0 0,-1 1 0,0-1 0,1 0 0,-1-3 0,0-4 0,0-1 0,0 1 0,1-18 0,2 16 0,0-1 0,1 1 0,0 0 0,1 1 0,0-1 0,1 1 0,10-19 0,3 1 0,29-36 0,36-23 0,-50 56 0,-11 16 0,-14 15 0,-13 12 0,-2-4 0,0-1 0,0 0 0,0-1 0,-1 1 0,0-2 0,0 1 0,0-1 0,-1 0 0,-9 4 0,-38 24 0,48-28 0,0 0 0,-1-1 0,1 0 0,-1 0 0,0-1 0,-1 0 0,-13 2 0,10-2 0,-1 1 0,-21 9 0,26-9 0,-8 4 0,0 0 0,-24 17 0,36-21 0,1 0 0,-1 0 0,1 1 0,-1-1 0,1 1 0,1 0 0,-1 0 0,1 0 0,-1 0 0,2 1 0,-5 9 0,5-10 0,-1 3 0,0 0 0,0 0 0,1 0 0,0 0 0,1 0 0,-1 11 0,2-16 0,0-1 0,0 0 0,1 0 0,-1 1 0,1-1 0,0 0 0,-1 0 0,1 0 0,0 0 0,0 0 0,0 0 0,1 0 0,-1 0 0,0 0 0,1-1 0,-1 1 0,1 0 0,-1-1 0,1 1 0,0-1 0,0 0 0,0 0 0,0 1 0,0-1 0,0-1 0,0 1 0,0 0 0,3 1 0,14 2 0,1 0 0,-1-2 0,1 0 0,-1-1 0,1-1 0,37-4 0,9 0 0,-15 5 0,-30 0 0,1-1 0,-1-1 0,0 0 0,41-10 0,-20 0 0,0 1 0,1 2 0,-1 2 0,61-2 0,-78 7 0,-1-2 0,1-1 0,-1-1 0,24-8 0,-23 6 0,0 1 0,0 1 0,42-3 0,-57 8 0,1-1 0,1 1 0,-1 0 0,0 1 0,0 0 0,18 5 0,-26-5 0,-1-1 0,0 1 0,0 0 0,0 0 0,0 0 0,-1 0 0,1 0 0,0 1 0,0-1 0,-1 1 0,1-1 0,0 1 0,-1-1 0,0 1 0,1 0 0,-1 0 0,0 0 0,0 0 0,0 0 0,0 0 0,0 0 0,-1 0 0,1 0 0,-1 0 0,1 0 0,-1 0 0,0 0 0,1 1 0,-1-1 0,0 0 0,-1 0 0,1 0 0,0 1 0,-1-1 0,0 3 0,-1 1 0,0 1 0,-1-1 0,1 0 0,-1 0 0,-1 0 0,1 0 0,-1 0 0,0-1 0,0 1 0,-1-1 0,0-1 0,0 1 0,0 0 0,0-1 0,0 0 0,-1 0 0,-7 3 0,-11 6 0,0-1 0,-48 16 0,56-22 0,5-2 0,-1 0 0,1 0 0,-1-1 0,-18 3 0,29-6 0,1 0 0,0 0 0,0 0 0,0 0 0,-1 0 0,1 0 0,0 0 0,0 0 0,0 0 0,-1 0 0,1 0 0,0 0 0,0 0 0,-1 0 0,1 0 0,0-1 0,0 1 0,0 0 0,-1 0 0,1 0 0,0 0 0,0 0 0,0 0 0,0-1 0,-1 1 0,1 0 0,0 0 0,0 0 0,0 0 0,0-1 0,0 1 0,-1 0 0,1 0 0,0 0 0,0-1 0,0 1 0,0 0 0,0 0 0,0 0 0,0-1 0,0 1 0,0 0 0,0 0 0,0-1 0,6-11 0,18-14 0,-22 23 0,14-11 0,1-1 0,22-14 0,-21 16 0,34-30 0,-34 28 0,0 1 0,0 0 0,1 2 0,0 0 0,29-12 0,-21 11 0,0-2 0,28-21 0,-33 21 0,1 1 0,31-15 0,-26 15 0,31-21 0,-51 29 0,0 1 0,0 0 0,1 0 0,11-4 0,-20 9 0,0 0 0,0 0 0,-1 1 0,1-1 0,0 0 0,0 0 0,0 0 0,0 1 0,0-1 0,-1 0 0,1 0 0,0 1 0,0-1 0,0 0 0,0 0 0,0 1 0,0-1 0,0 0 0,0 0 0,0 1 0,0-1 0,0 0 0,0 1 0,0-1 0,0 0 0,0 0 0,0 1 0,1-1 0,-1 0 0,0 0 0,0 1 0,0-1 0,0 0 0,0 0 0,1 0 0,-1 1 0,0-1 0,0 0 0,0 0 0,0 0 0,1 0 0,-1 1 0,0-1 0,0 0 0,1 0 0,-1 0 0,0 0 0,0 0 0,1 0 0,-1 0 0,0 0 0,0 0 0,1 0 0,-1 1 0,0-1 0,1-1 0,-1 1 0,0 0 0,0 0 0,1 0 0,-1 0 0,0 0 0,0 0 0,1 0 0,-1 0 0,0 0 0,1-1 0,-15 20 0,0-10 0,4-3 0,0 0 0,0 1 0,-16 16 0,18-16 0,1 0 0,-2 0 0,1-1 0,-1 0 0,0-1 0,0 0 0,0 0 0,-13 4 0,-10 1 0,-41 8 0,50-12 0,-162 45 0,150-45 0,-1-2 0,0-1 0,0-2 0,-51-4 0,23 1 0,790 2 0,-722 0 0,1 0 0,-1 0 0,0 0 0,1 1 0,-1 0 0,0 0 0,1 0 0,-1 0 0,0 1 0,0-1 0,0 1 0,0 0 0,-1 0 0,1 1 0,0-1 0,-1 1 0,4 3 0,-4-2 0,0 0 0,0 0 0,0 1 0,-1-1 0,1 1 0,-1 0 0,0 0 0,0-1 0,-1 1 0,0 1 0,1-1 0,-2 0 0,1 0 0,0 6 0,-2-5 0,1 0 0,0 0 0,-1 1 0,-1-1 0,1 0 0,-1 0 0,0 0 0,0 0 0,0 0 0,-1-1 0,0 1 0,0-1 0,-1 1 0,1-1 0,-1 0 0,0-1 0,-1 1 0,1-1 0,-1 0 0,0 0 0,-7 5 0,-1 0 0,-1 0 0,0-1 0,-1-1 0,1-1 0,-1 0 0,0 0 0,-20 3 0,48-10 0,0 0 0,23 1 0,-18 1 0,1-1 0,28-4 0,-17-3 0,0-3 0,-1 0 0,44-23 0,-21 10 0,260-108 0,-287 119 0,-15 6 0,0 2 0,0-1 0,1 1 0,-1 1 0,1 0 0,11-2 0,50-8 0,-47 8 0,1 1 0,31-2 0,-18 6 0,-25 1 0,-1-1 0,1 0 0,0-1 0,-1-1 0,26-5 0,-38 6 0,0 1 0,0 0 0,0 0 0,0 0 0,0-1 0,0 1 0,0 0 0,-1-1 0,1 1 0,0-1 0,0 1 0,-1-1 0,1 1 0,0-1 0,0 0 0,-1 1 0,1-1 0,-1 0 0,1 0 0,-1 1 0,1-1 0,-1 0 0,1-1 0,-1 2 0,0-1 0,0 0 0,-1 0 0,1 1 0,0-1 0,-1 0 0,1 1 0,-1-1 0,1 1 0,0-1 0,-1 0 0,0 1 0,1-1 0,-1 1 0,1-1 0,-1 1 0,1 0 0,-1-1 0,0 1 0,1 0 0,-2-1 0,-4-2 0,0 1 0,0-1 0,0 1 0,-14-2 0,-56-1 0,-101 6 0,57 1 0,-718-2 0,809-1-267,-56-11 0,-10-1-131,72 10 398,0-1 0,1 0 0,-1-2 0,-39-16 0,38 12 0,0 2 0,-1 1 0,-37-6 0,51 11 0,1 0 0,-1 0 0,0-1 0,0 0 0,1-1 0,0 0 0,-17-10 0,-54-23 215,52 25 16,-33-19 0,54 26-199,-1 0 0,1-1-1,0 0 1,1-1 0,-1 0 0,1 0 0,-12-16 0,18 21-32,-1 0 0,0 0 0,1 0 0,0-1 0,0 1 0,-1-1 0,1 1 0,1-1 0,-1 1 0,0-1 0,1 0 0,-1 1 0,1-1 0,0 0 0,0 0 0,0 1 0,0-1 0,0 0 0,1 1 0,-1-1 0,1 0 0,0 1 0,-1-1 0,3-3 0,1-1 0,1-1 0,1 1 0,-1 0 0,1 1 0,0-1 0,7-5 0,11-11 0,-3 4 0,0 2 0,2 0 0,0 1 0,0 1 0,42-19 0,-43 23 0,-5 3 0,0 1 0,0 1 0,1 1 0,19-3 0,41-13 0,-18 4 0,-45 14 0,0-1 0,0-1 0,22-10 0,-24 9 0,1 1 0,25-7 0,-29 10 0,0-1 0,0 0 0,-1 0 0,1-1 0,-1-1 0,17-10 0,-26 15 0,-1 0 0,1 0 0,-1 0 0,1 0 0,-1 0 0,1 0 0,0 0 0,-1 0 0,1 0 0,-1 0 0,1 0 0,0-1 0,-1 1 0,1 0 0,-1 0 0,1 0 0,0-1 0,-1 1 0,1 0 0,0-1 0,-1 1 0,1 0 0,0-1 0,0 1 0,-1 0 0,1-1 0,0 1 0,0 0 0,-1-1 0,1 1 0,0-1 0,0 1 0,0 0 0,0-1 0,0 1 0,0-1 0,0 1 0,0-1 0,0 1 0,0 0 0,0-1 0,0 1 0,0-1 0,0 1 0,0-1 0,0 1 0,0 0 0,0-1 0,1 1 0,-1-1 0,0 1 0,0 0 0,1-1 0,-1 1 0,0 0 0,0-1 0,1 1 0,-1 0 0,0 0 0,1-1 0,-1 1 0,0 0 0,1 0 0,-1-1 0,1 1 0,0 0 0,-37-2 0,20 4 0,1 0 0,-1 2 0,1-1 0,0 2 0,-18 8 0,-72 38 0,23-9 0,80-42 0,1 1 0,-1 0 0,0 0 0,1 0 0,-1 0 0,0 0 0,1 0 0,-1 0 0,1 0 0,0 1 0,-1-1 0,1 1 0,0-1 0,0 1 0,0-1 0,0 1 0,0 0 0,0-1 0,-1 5 0,2-5 0,0 0 0,1 0 0,-1 0 0,0 1 0,0-1 0,1 0 0,-1 0 0,1 0 0,-1 0 0,1 0 0,-1 0 0,1 0 0,0 0 0,-1 0 0,1 0 0,0 0 0,0 0 0,0 0 0,0 0 0,0 0 0,0-1 0,0 1 0,0-1 0,0 1 0,0 0 0,0-1 0,0 0 0,0 1 0,1-1 0,-1 0 0,0 1 0,2-1 0,11 3 0,1 0 0,0-1 0,-1-1 0,1 0 0,17-1 0,-15-1 0,-1 1 0,1 1 0,32 6 0,-45-6 0,6 1 0,1 1 0,-1 0 0,0 0 0,0 1 0,13 8 0,-20-10 0,0 0 0,-1 0 0,1 1 0,0-1 0,-1 1 0,1 0 0,-1 0 0,0 0 0,0 0 0,0 0 0,-1 0 0,1 0 0,-1 1 0,1-1 0,-1 1 0,0-1 0,0 1 0,-1-1 0,1 7 0,2 13 0,-2 1 0,0-1 0,-2 1 0,-5 40 0,4-53 0,-1 0 0,0 0 0,-1 0 0,1-1 0,-2 0 0,0 1 0,0-2 0,-1 1 0,0 0 0,0-1 0,-1-1 0,-9 10 0,0-2 0,2-1 0,-1-1 0,-1 0 0,-20 13 0,32-24 0,0 0 0,1 0 0,-1 0 0,0 0 0,1 0 0,0 1 0,-6 7 0,44-37 0,-13 3 0,31-42 0,8-10 0,-40 51 0,33-53 0,-25 34 0,7-11 0,48-96 0,-76 133 0,-2 1 0,0-2 0,0 1 0,-2-1 0,0 0 0,1-19 0,-5 35 0,0 0 0,0-1 0,0 1 0,-1 0 0,1-1 0,-1 1 0,1 0 0,-1 0 0,0-1 0,0 1 0,0 0 0,0 0 0,0 0 0,0 0 0,-1 0 0,1 0 0,-1 1 0,1-1 0,-1 0 0,0 1 0,1-1 0,-1 1 0,0-1 0,0 1 0,0 0 0,0 0 0,0 0 0,0 0 0,-1 0 0,1 1 0,0-1 0,0 1 0,-1-1 0,-3 1 0,-11-2 0,0 1 0,0 0 0,-32 4 0,23-1 0,-1 1 0,-1 0 0,1 3 0,-37 10 0,-1 1 0,25-13 0,39-4 0,0 1 0,0-1 0,0 0 0,0 0 0,0-1 0,0 1 0,0 0 0,0 0 0,0 0 0,0-1 0,0 1 0,0 0 0,0-1 0,0 1 0,0-1 0,0 1 0,0-1 0,0 0 0,0 1 0,0-1 0,1 0 0,-1 0 0,0 1 0,1-1 0,-1 0 0,0 0 0,1 0 0,-1 0 0,1 0 0,-1 0 0,1 0 0,0 0 0,-1-1 0,1 1 0,1 0 0,-1 0 0,0 0 0,1 0 0,-1 0 0,1 0 0,-1 0 0,1 0 0,-1 0 0,1 0 0,0 0 0,-1 0 0,1 0 0,0 1 0,0-1 0,0 0 0,0 0 0,0 1 0,0-1 0,1 0 0,25-14 0,-18 11 0,19-11 0,-8 3 0,0 1 0,1 0 0,0 2 0,0 0 0,1 2 0,1 0 0,45-6 0,133 11 0,-103 4 0,-93-3 0,0 1 0,1 0 0,-1 1 0,0 0 0,0-1 0,0 1 0,0 1 0,0-1 0,0 1 0,0 0 0,-1 0 0,1 1 0,-1-1 0,7 6 0,-8-6 0,0 1 0,-1 0 0,0 1 0,1-1 0,-1 0 0,0 1 0,-1-1 0,1 1 0,-1-1 0,1 1 0,-1 0 0,0 0 0,0 0 0,-1-1 0,1 1 0,-1 0 0,0 0 0,0 0 0,-1 6 0,1-6 0,-1 0 0,0-1 0,1 1 0,-1-1 0,0 1 0,-1-1 0,1 1 0,0-1 0,-1 0 0,0 0 0,0 1 0,0-1 0,0-1 0,-1 1 0,1 0 0,-1 0 0,1-1 0,-1 0 0,0 1 0,0-1 0,0 0 0,0 0 0,0-1 0,-1 1 0,1-1 0,-1 1 0,1-1 0,-1 0 0,-4 0 0,-11 3 0,0-2 0,0 0 0,0-1 0,-26-3 0,26 1 0,-84 2 0,-58-4 0,120-3 0,-63-16 0,-13-3 0,56 15 0,23 3 0,-72-3 0,85 9 0,1-2 0,-26-5 0,-34-4 0,59 10 0,-37-10 0,40 7 0,-1 1 0,-28-1 0,2 4 0,-86-13 0,91 9 0,-1 1 0,-77 3 0,-2 1 0,129 0 0,0-1 0,0 0 0,1 0 0,-1-1 0,0 1 0,5-3 0,22-7 0,154-11 0,-117 12 0,30-6 0,206-41-1060,-264 53 878,51 3 1,-58 1 191,0 0 1,58-10 0,112-23-11,-189 30 116,1 0 0,-1 2 0,1 0 0,-1 0 0,24 3 0,-36-2-97,0 0 1,0 1 0,0 0 0,0-1 0,0 1 0,0 0 0,-1 0 0,1 1-1,0-1 1,0 0 0,-1 1 0,1 0 0,-1 0 0,1-1 0,-1 2 0,0-1-1,0 0 1,0 0 0,0 1 0,0-1 0,0 1 0,0-1 0,-1 1 0,0 0-1,1 0 1,-1-1 0,0 1 0,0 0 0,-1 0 0,1 0 0,-1 0 0,1 1-1,-1-1 1,0 3 0,-1-2-20,1-1 0,-1 1 0,1 0 0,-1-1 0,0 0 0,-1 1 0,1-1 0,-1 0 0,1 1 0,-1-1 0,0 0 0,0 0 0,0 0 0,-1-1 0,-3 4 0,-48 41 0,21-21 0,27-22 0,0 1 0,0-2 0,-1 1 0,0-1 0,0 0 0,0 0 0,0 0 0,0-1 0,0 0 0,-1-1 0,1 0 0,-1 0 0,-11 0 0,-37 7 0,-123 22 0,160-25 0,-1-2 0,1 0 0,-1-2 0,1 0 0,-1-1 0,-26-3 0,46 3 0,0 0 0,-1 0 0,1 1 0,-1-1 0,1 0 0,0 0 0,-1 0 0,1 0 0,0 0 0,-1 0 0,1-1 0,0 1 0,-1 0 0,1 0 0,0 0 0,-1 0 0,1 0 0,0 0 0,-1-1 0,1 1 0,0 0 0,-1 0 0,1-1 0,0 1 0,-1 0 0,1 0 0,0-1 0,0 1 0,0 0 0,-1-1 0,1 1 0,0 0 0,0 0 0,0-1 0,0 1 0,-1-1 0,1 1 0,13-8 0,21-3 0,-21 7 0,-1-1 0,0 0 0,0-1 0,-1 0 0,0-1 0,0-1 0,0 1 0,-1-2 0,0 1 0,10-12 0,-20 20 0,0-1 0,1 1 0,-1 0 0,1-1 0,-1 1 0,1-1 0,-1 1 0,0 0 0,1-1 0,-1 1 0,0-1 0,0 1 0,1-1 0,-1 1 0,0-1 0,0 1 0,1-1 0,-1 1 0,0-1 0,0 1 0,0-1 0,0 1 0,0-1 0,0 1 0,0-1 0,0 0 0,0 1 0,0-1 0,0 1 0,0-1 0,-1 0 0,-15-6 0,-34 6 0,44 1 0,-369 2 0,362-1 0,1 1 0,-1 0 0,0 1 0,1 0 0,0 0 0,0 2 0,0-1 0,0 2 0,-11 6 0,-35 15 0,18-14 0,23-7 0,0 0 0,-25 13 0,14-4 0,-160 95 0,181-106 0,-1 0 0,0 0 0,0-1 0,0 0 0,-1 0 0,1-1 0,-1 0 0,-17 2 0,-3-3 0,-41-2 0,51-1 0,-1 1 0,1 1 0,-1 1 0,1 1 0,-24 5 0,23-2 0,0-1 0,0 0 0,-1-2 0,0 0 0,1-2 0,-23-1 0,41 1 0,-1-1 0,1 1 0,0 0 0,0-1 0,0 1 0,-1-1 0,1 0 0,0 0 0,0 1 0,0-2 0,0 1 0,0 0 0,0 0 0,0-1 0,-1-1 0,2 2 0,0 0 0,0 0 0,0 0 0,1-1 0,-1 1 0,0 0 0,1-1 0,-1 1 0,1 0 0,0-1 0,-1 1 0,1-1 0,0 1 0,0-1 0,0 1 0,0-1 0,0 1 0,0-2 0,1-1 0,0 1 0,0 0 0,0-1 0,0 1 0,1 0 0,0 0 0,-1 0 0,1 0 0,0 0 0,0 0 0,1 0 0,-1 1 0,0-1 0,1 1 0,0 0 0,0 0 0,5-4 0,40-27 0,-41 26 0,1 1 0,0 1 0,0-1 0,0 1 0,1 0 0,0 1 0,0 0 0,16-4 0,36-8-1365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3:17.9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3:24.0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950 398 24575,'5'-1'0,"-1"0"0,1-1 0,-1 0 0,1 1 0,-1-2 0,0 1 0,6-5 0,-1 2 0,13-10 0,-17 11 0,-1 1 0,1 0 0,-1 0 0,1 0 0,10-3 0,-15 5 0,0 1 0,0 0 0,0 0 0,0 0 0,0 0 0,0 0 0,1 0 0,-1 0 0,0 0 0,0 0 0,0 0 0,0 0 0,0 0 0,0 0 0,1 0 0,-1 0 0,0 0 0,0 0 0,0 0 0,0 0 0,0 0 0,0 0 0,1 0 0,-1 0 0,0 0 0,0 0 0,0 0 0,0 0 0,0 0 0,0 0 0,1 0 0,-1 0 0,0 0 0,0 0 0,0 0 0,0 0 0,0 1 0,0-1 0,0 0 0,0 0 0,0 0 0,1 0 0,-1 0 0,0 0 0,0 0 0,0 1 0,0-1 0,0 0 0,0 0 0,0 0 0,0 0 0,0 0 0,0 0 0,0 1 0,0-1 0,0 0 0,0 0 0,0 0 0,0 0 0,0 1 0,-7 11 0,-12 10 0,-7-2 0,0-1 0,-2-1 0,0-1 0,-1-2 0,-59 23 0,-37 8 0,78-27 0,-91 23 0,124-37 0,-15 3 0,28-7 0,0-1 0,0 0 0,0 0 0,0 1 0,0-1 0,0 0 0,0 0 0,0 0 0,0 0 0,0 0 0,0 0 0,0-1 0,0 1 0,0 0 0,0 0 0,0-1 0,0 1 0,0-1 0,-2 0 0,3 0 0,0 1 0,0-1 0,0 0 0,0 1 0,0-1 0,0 0 0,0 0 0,0 1 0,0-1 0,0 0 0,0 1 0,0-1 0,0 0 0,1 1 0,-1-1 0,0 0 0,1 1 0,-1-1 0,0 0 0,1 1 0,-1-1 0,1 1 0,-1-1 0,1 1 0,-1-1 0,1 0 0,17-18 0,-14 16 0,20-21 0,-14 16 0,-1-1 0,0 0 0,8-10 0,-16 18 0,-1 0 0,1 1 0,-1-1 0,0 1 0,1-1 0,-1 1 0,0-1 0,1 0 0,-1 1 0,0-1 0,0 0 0,1 1 0,-1-1 0,0 0 0,0 0 0,0 1 0,0-1 0,0 0 0,0 1 0,0-1 0,0 0 0,0 1 0,0-1 0,-1 0 0,1 1 0,0-1 0,0 0 0,-1 1 0,1-2 0,-2 1 0,1 0 0,0 0 0,0 0 0,-1 0 0,1 0 0,0 1 0,-1-1 0,1 0 0,-1 1 0,1-1 0,-1 1 0,-2-1 0,-51-3 0,51 4 0,-36 2 0,1 1 0,-46 11 0,32-4 0,-4 1 0,36-6 0,0-1 0,-37 3 0,46-7 0,-28 1 0,38-2 0,0 1 0,0 0 0,-1 0 0,1-1 0,0 1 0,0-1 0,0 0 0,0 1 0,0-1 0,0 0 0,0 0 0,0 0 0,-3-3 0,5 3 0,0 0 0,0 0 0,0 0 0,0 0 0,0 0 0,0 0 0,0 0 0,0 0 0,0 0 0,0 0 0,1 0 0,-1 0 0,0 1 0,1-1 0,-1 0 0,1 0 0,-1 0 0,1 0 0,-1 0 0,1 1 0,-1-1 0,2-1 0,16-19 0,3 2 0,2 0 0,0 2 0,1 0 0,28-13 0,-4 1 0,94-50 0,-51 31 0,-60 27 0,-22 15 0,0 0 0,1 1 0,-1 0 0,12-5 0,117-53 0,-137 62 0,-1 1 0,1-1 0,0 1 0,0-1 0,-1 1 0,1 0 0,0-1 0,0 1 0,-1 0 0,1 0 0,0 0 0,0-1 0,-1 1 0,1 0 0,0 0 0,0 0 0,0 0 0,0 0 0,-1 1 0,1-1 0,0 0 0,0 0 0,-1 0 0,1 1 0,0-1 0,0 0 0,-1 1 0,1-1 0,0 1 0,-1-1 0,1 1 0,0-1 0,-1 1 0,2 0 0,-2 1 0,0-1 0,0 0 0,0 0 0,0 0 0,-1 1 0,1-1 0,0 0 0,-1 0 0,1 0 0,0 0 0,-1 1 0,1-1 0,-1 0 0,0 0 0,1 0 0,-1 0 0,0 0 0,0 0 0,1 0 0,-1-1 0,0 1 0,-1 1 0,-53 53 0,33-31 0,-42 34 0,8-11 0,-73 82 0,116-116 0,12-12 0,0 0 0,0 0 0,0 0 0,0 0 0,0 0 0,0 0 0,0 0 0,0 0 0,1 1 0,-1-1 0,0 0 0,1 1 0,-1-1 0,1 0 0,-1 1 0,1-1 0,0 1 0,-1-1 0,1 1 0,0-1 0,0 3 0,1-3 0,0 0 0,-1 0 0,1 0 0,0 0 0,0 0 0,-1 0 0,1 0 0,0 0 0,0-1 0,0 1 0,0 0 0,0-1 0,0 1 0,0 0 0,1-1 0,-1 1 0,0-1 0,0 0 0,0 1 0,2-1 0,10 2 0,1 0 0,-1-1 0,24-2 0,-27 1 0,26-3 0,0-1 0,-1-2 0,1-2 0,46-16 0,13-2 0,73-1 0,-65 1 0,-102 26 0,0 0 0,1-1 0,-1 1 0,0 0 0,1 0 0,-1 0 0,0 0 0,1 0 0,-1 0 0,0 0 0,1 0 0,-1 1 0,0-1 0,0 1 0,1-1 0,-1 1 0,0-1 0,0 1 0,1-1 0,0 2 0,-2-1 0,1 0 0,-1-1 0,1 1 0,-1 0 0,1 0 0,-1 0 0,0 0 0,0 0 0,0 0 0,1 0 0,-1 0 0,0 0 0,0 0 0,0-1 0,0 1 0,0 0 0,-1 0 0,1 0 0,0 0 0,0 0 0,-1 1 0,-1 4 0,-1-1 0,1 1 0,-1-1 0,0 0 0,-1 0 0,1 0 0,-6 5 0,-64 60 0,-11 12 0,96-93 0,0 1 0,25-18 0,-23 19 0,0-1 0,-1 0 0,0-1 0,0-1 0,-1 0 0,12-16 0,-19 21 0,2 0 0,-1 1 0,1 0 0,-1 0 0,2 0 0,-1 1 0,1 0 0,8-4 0,26-19 0,119-80 0,-110 76 0,-46 29 0,2-2 0,-1 1 0,0 0 0,1 0 0,0 1 0,0 0 0,0 0 0,0 0 0,1 1 0,7-1 0,-14 3 0,-1 0 0,1 0 0,0 0 0,0 0 0,0 1 0,-1-1 0,1 0 0,0 0 0,-1 1 0,1-1 0,0 0 0,-1 1 0,1-1 0,0 1 0,-1-1 0,1 1 0,-1-1 0,1 1 0,-1 0 0,1-1 0,-1 1 0,1-1 0,-1 1 0,0 0 0,1 0 0,-1 0 0,0 25 0,-2-17 0,0-1 0,-1 0 0,-7 16 0,-3-5 0,-1 1 0,0-1 0,-1-1 0,-1-1 0,-1 0 0,-21 15 0,-18 20 0,42-30 0,16-15 0,12-8 0,5-7 0,0-1 0,-1-1 0,0 0 0,-1-1 0,18-15 0,42-27 0,-27 24 0,-33 18 0,0 0 0,1 2 0,1 0 0,0 1 0,26-8 0,-4 3 0,-32 9 0,-1 1 0,1 1 0,0-1 0,0 1 0,0 1 0,12-1 0,-20 2 0,0 0 0,0 0 0,0 0 0,0 1 0,-1-1 0,1 1 0,0-1 0,0 1 0,0-1 0,0 1 0,-1-1 0,1 1 0,0 0 0,-1-1 0,1 1 0,0 0 0,-1-1 0,1 1 0,-1 0 0,1 0 0,-1 0 0,1 0 0,-1 0 0,0-1 0,1 1 0,-1 0 0,0 0 0,0 0 0,0 0 0,0 0 0,0 0 0,0 0 0,0 0 0,0 0 0,0 0 0,0 0 0,0 0 0,-1 1 0,0 3 0,1 0 0,-1 0 0,-1 1 0,1-1 0,-4 7 0,-4 5 0,0-1 0,-2-1 0,0 0 0,0 0 0,-22 20 0,-72 57 0,103-90 0,-70 70 0,23-36 0,-104 59 0,134-82 0,17-10 0,-1-1 0,0 1 0,0-1 0,0 0 0,0 0 0,-1-1 0,1 1 0,0-1 0,-1 1 0,-4 0 0,7-2 0,1 0 0,0 0 0,-1-1 0,1 1 0,-1 0 0,1 0 0,0 0 0,-1-1 0,1 1 0,0 0 0,-1 0 0,1-1 0,0 1 0,0 0 0,-1-1 0,1 1 0,0 0 0,0-1 0,-1 1 0,1 0 0,0-1 0,0 1 0,0-1 0,0 1 0,-1 0 0,1-1 0,0 1 0,0-1 0,0 1 0,0 0 0,0-1 0,0 1 0,0-1 0,0 1 0,0-1 0,1 1 0,-1 0 0,0-1 0,0 1 0,0-1 0,0 1 0,1-1 0,6-18 0,1 7 0,1-1 0,1 2 0,0-1 0,0 1 0,1 1 0,1 0 0,20-14 0,12-12 0,-17 14 0,40-23 0,23-20 0,-65 46 0,39-23 0,-43 30 0,-9 5 0,-1 2 0,1 0 0,23-7 0,2-1 0,9-3-336,0 3 0,85-15-1,99 2-672,-136 17 962,294-13-669,153 23 2183,-537-1-1389,1 0 0,-1 0 0,0 0-1,0 1 1,0-1 0,1 1-1,-1 0 1,0 0 0,7 4-1,-10-4-62,-1-1-1,1 0 1,-1 1-1,1-1 1,-1 1-1,1-1 1,-1 1-1,1-1 1,-1 1-1,0-1 1,1 1-1,-1-1 1,0 1-1,0-1 1,1 1-1,-1 0 1,0-1-1,0 1 0,0-1 1,0 1-1,0 0 1,0-1-1,0 1 1,0 0-1,0 0 1,0 2-2,-1-1 1,0 0-1,0 0 0,0 0 1,0 0-1,-1 0 0,1 0 1,0 0-1,-1 0 1,1 0-1,-3 1 0,-3 3-13,0 0 0,0 0 0,0-1 0,-1 0 0,0 0 0,0-1 0,-10 4 0,-66 21 0,39-15 0,-14 1 0,43-11 0,0 0 0,0 0 0,-19 10 0,-105 41 0,40-18 0,82-31 0,0 0 0,-19 2 0,-32 11 0,47-11 0,-2-1 0,1-1 0,-1-1 0,0-1 0,0-2 0,0 0 0,0-1 0,-48-5 0,71 4 0,0 0 0,0-1 0,0 1 0,0 0 0,0 0 0,-1 0 0,1-1 0,0 1 0,0 0 0,0-1 0,1 1 0,-1-1 0,0 1 0,0-1 0,0 1 0,0-1 0,-1-1 0,2 2 0,0-1 0,0 1 0,0-1 0,0 1 0,0 0 0,0-1 0,0 1 0,0-1 0,0 1 0,0-1 0,0 1 0,0-1 0,0 1 0,0-1 0,1 1 0,-1 0 0,0-1 0,0 1 0,0-1 0,1 1 0,-1 0 0,0-1 0,1 1 0,-1-1 0,0 1 0,1-1 0,36-25 0,-26 18 0,17-8 0,0 1 0,1 1 0,1 1 0,53-14 0,-75 24 0,23-5 0,59-8 0,-30 6 0,-43 7 0,7-2 0,-23 7 0,-15 5 0,-47 20 0,-113 33 0,116-42 0,19-8 0,-1-2 0,-49 5 0,59-10 0,-169 28-995,94-24 874,-6 1-8,9 3 129,-206-5 0,179-8 0,123 2 69,1 0 0,-1 0 0,1-1 0,-1 0 1,1 0-1,0 0 0,-1-1 0,-4-2 0,9 4-54,0-1-1,0 0 1,0 1-1,0-1 1,0 0-1,0 1 1,0-1-1,0 0 1,0 0-1,1 0 1,-1 0-1,0 0 1,1 0-1,-1 0 1,1 0-1,-1 0 1,1 0-1,-1 0 1,1-1-1,0 1 1,-1 0-1,1 0 1,0 0-1,0 0 1,0-1-1,0 1 1,0 0-1,0 0 0,0 0 1,1-1-1,-1 1 1,0 0-1,1 0 1,-1 0-1,0 0 1,1 0-1,0 0 1,-1 0-1,1 0 1,0 0-1,-1 0 1,3-2-1,1-2-14,0-1 0,0 1 0,1 0 0,0 0 0,0 0 0,0 1 0,0 0 0,1 0 0,10-6 0,5 0 0,36-12 0,-40 16 0,0 0 0,0-2 0,22-12 0,-27 11 0,1 1 0,0 1 0,0 0 0,1 1 0,0 1 0,0 0 0,16-4 0,5 0 0,45-19 0,-51 17 0,0 0 0,43-7 0,78-16-233,-98 20 53,0 2 1,106-9-1,22 9-501,61-1-377,-151 12 1056,79 3 872,-167-2-848,0 0 0,1 1-1,-1-1 1,0 0 0,0 1 0,0-1 0,0 1 0,0 0 0,0 0 0,0-1 0,0 1 0,0 1 0,0-1 0,-1 0 0,1 0 0,0 1 0,1 1 0,-2-2 7,0 1 0,-1-1-1,1 0 1,0 1 0,-1-1 0,1 1 0,-1-1 0,0 1 0,1-1 0,-1 1 0,0-1 0,0 1 0,0-1 0,0 1 0,0 0 0,0-1-1,-1 1 1,0 1 0,-1 4 41,0-1 0,-1 0 0,0 0 0,0 0 0,-1 0 0,0 0 0,0-1-1,0 1 1,-7 5 0,-1 1-70,-1-1 0,0-1 0,-1 0 0,0-1 0,-23 11 0,-79 28 0,71-31 0,-11 9 0,45-19 0,0-1 0,0-1 0,-1 0 0,0-1 0,0 0 0,-23 4 0,-7-2 0,-46 13 0,52-10 0,1-1 0,-50 3 0,17-5 0,1 4 0,-87 22 0,113-20 0,31-8 0,1-1 0,-1 0 0,1 0 0,-1-1 0,0 0 0,0-1 0,0 0 0,0-1 0,0 0 0,1-1 0,-18-2 0,26 3 0,1 0 0,-1 0 0,1-1 0,-1 1 0,1 0 0,0 0 0,-1 0 0,1 0 0,-1-1 0,1 1 0,0 0 0,-1 0 0,1-1 0,-1 1 0,1 0 0,0-1 0,-1 1 0,1 0 0,0-1 0,0 1 0,-1 0 0,1-1 0,0 1 0,0-1 0,0 1 0,-1 0 0,1-1 0,0 1 0,0-1 0,0 1 0,0-1 0,0 1 0,0-1 0,10-15 0,29-12 0,-34 24 0,31-17 0,1 2 0,69-27 0,-74 33 0,30-19 0,-48 24 0,0 1 0,1 0 0,-1 0 0,25-6 0,39-11 0,-55 15 0,1 2 0,37-8 0,-27 8-143,0-1 1,36-15-1,6-1-311,-23 10 293,0 3 1,59-6-1,61-7 168,10-1-97,119 21-321,-163 7 1474,-137-4-1051,-1 1 0,1 0 0,0 0 0,0 0-1,-1 0 1,1 1 0,-1-1 0,1 0 0,0 1 0,-1-1 0,1 1 0,2 1-1,-4-2-5,0 0 0,0 1 0,0-1 0,0 0 0,0 1 0,0-1 0,0 0 0,0 1 0,0-1 0,0 0-1,0 1 1,0-1 0,0 0 0,0 1 0,0-1 0,0 0 0,0 1 0,-1-1 0,1 0 0,0 0 0,0 1-1,0-1 1,0 0 0,-1 1 0,1-1 0,0 0 0,0 0 0,-1 0 0,1 1 0,0-1 0,-1 0 0,1 0-1,0 0 1,0 0 0,-1 1 0,-45 23 370,31-16-324,-38 22-52,17-9 0,-1-1 0,-61 24 0,11-7 0,60-23 0,-40 13 0,18-7 0,37-15 0,0 0 0,-1 0 0,1-1 0,-24 4 0,-154 30 0,139-25 0,-1-2 0,0-3 0,-73 3 0,66-10 0,-90-4 0,147 3 0,0 0 0,0 0 0,0 0 0,0-1 0,0 1 0,0-1 0,0 1 0,0-1 0,0 0 0,0 0 0,1 1 0,-1-1 0,0-1 0,0 1 0,1 0 0,-1 0 0,1-1 0,-3-1 0,3 1 0,1 1 0,-1 0 0,1-1 0,-1 1 0,1 0 0,0-1 0,0 1 0,-1-1 0,1 1 0,0 0 0,0-1 0,0 1 0,0-1 0,1 1 0,-1 0 0,0-1 0,1 1 0,-1-1 0,1 1 0,0-2 0,3-4 0,-1 1 0,2-1 0,-1 1 0,1-1 0,0 1 0,0 1 0,1-1 0,7-5 0,45-27 0,-46 32 0,1-2 0,-2 1 0,1-2 0,15-13 0,-17 13 0,1 1 0,-1 1 0,2 0 0,-1 0 0,1 1 0,0 1 0,17-6 0,16-8 0,-4 0 0,0 3 0,1 2 0,0 1 0,83-13 0,-12 2-500,-76 14 210,1 3-1,52-5 0,29-2 534,-74 8 46,54-2 0,-61 8-67,79 2 107,-114-2-329,-1 0 0,1 1 0,-1-1 0,0 0 0,1 1 0,-1 0 0,0 0 0,1-1 0,-1 1 0,0 1 0,0-1 0,0 0 0,0 0 0,0 1 0,3 2 0,-4-3 0,0 1 0,0-1 0,-1 0 0,1 1 0,0-1 0,-1 1 0,1-1 0,-1 1 0,1-1 0,-1 1 0,0-1 0,0 1 0,1-1 0,-1 1 0,0-1 0,-1 1 0,1-1 0,0 4 0,-2 0 0,0 0 0,0 0 0,0 0 0,0 0 0,-1 0 0,0 0 0,0-1 0,0 1 0,-1-1 0,1 0 0,-1 0 0,-5 4 0,-25 18 0,-62 36 0,67-44 0,-38 21 0,-54 36 0,108-67 0,-1-1 0,0 0 0,0 0 0,0-2 0,-24 7 0,-27 11 0,48-17 0,0-1 0,0 0 0,-1-2 0,-33 4 0,29-5 0,1 2 0,-36 9 0,-63 23 0,99-35 0,21-1 0,-1 0 0,1 0 0,0 0 0,-1-1 0,1 1 0,0 0 0,-1 0 0,1-1 0,0 1 0,0 0 0,-1-1 0,1 1 0,0 0 0,0-1 0,0 1 0,-1 0 0,1-1 0,0 1 0,0 0 0,0-1 0,0 1 0,0 0 0,0-1 0,0 1 0,0-1 0,0 1 0,0 0 0,0-1 0,0-2 0,1 1 0,0 0 0,-1 0 0,1 0 0,0 0 0,0 0 0,0 0 0,1 0 0,-1 0 0,0 0 0,1 1 0,-1-1 0,3-1 0,24-20 0,2 2 0,0 1 0,41-20 0,100-39 0,-160 75 0,26-12-57,-5 1-115,1 2-1,59-15 0,32 0-331,-29 6-439,105-11 0,-120 22 943,-43 5 0,47-1 0,-51 5 57,46-10 1,-54 7 18,0 2 1,1 0-1,46 1 1,-46 9 636,-25-6-679,-1-1 0,0 0 0,1 1 0,-1-1 0,0 0 0,0 1 0,1-1 0,-1 1 0,0-1 0,0 1 0,0-1 0,1 0 0,-1 1 0,0-1 0,0 1 0,0-1 0,0 1 0,0-1 0,0 1 0,0-1 0,0 1 0,0-1 1,0 1-1,0-1 0,0 1 0,0-1 0,-1 1 0,1-1 0,0 0 0,0 1 0,0-1 0,-1 1 0,1-1 0,0 0 0,-1 1 0,1-1 0,0 0 0,-1 1 0,1-1 0,0 0 0,-1 1 0,1-1 0,0 0 0,-1 0 0,1 1 1,-1-1-1,1 0 0,-1 0 0,0 0 0,-17 16-13,-1-2 1,0 0-1,-1-2 1,0 0 0,-28 12-1,-155 60-21,186-77 0,-1 0 0,0-1 0,0 0 0,-32 4 0,37-7 0,1 0 0,0 1 0,-22 9 0,21-7 0,0-1 0,-22 6 0,-206 52 0,219-57 0,20-5 0,-58 13 0,56-13 0,0 0 0,0 0 0,0-1 0,0 0 0,0 0 0,0 0 0,0 0 0,0-1 0,0 1 0,0-1 0,1 0 0,-7-2 0,10 2 0,-1 1 0,1-1 0,-1 1 0,1-1 0,-1 0 0,1 1 0,0-1 0,-1 0 0,1 1 0,0-1 0,-1 0 0,1 1 0,0-1 0,0 0 0,0 1 0,0-1 0,0 0 0,0 0 0,0 1 0,0-1 0,0 0 0,0 0 0,0 1 0,0-1 0,0 0 0,0 1 0,1-1 0,-1 0 0,0 1 0,1-1 0,-1 0 0,0 1 0,1-1 0,-1 0 0,1 1 0,-1-1 0,1 1 0,0-2 0,23-21 0,58-26 0,-5 4 0,-54 30 0,1 2 0,27-11 0,-12 7 0,-25 11 0,0 1 0,28-7 0,-27 9 0,-1-1 0,0-1 0,15-6 0,-7 1 0,1 1 0,-1 1 0,2 1 0,-1 1 0,1 2 0,0 0 0,0 1 0,0 1 0,27 2 0,-18-1 0,56-10 0,10-1 0,112 11-887,-119 2 631,-87-1 256,0 0 0,0 0 0,0 1 0,0 0 0,0 0 0,0 0 0,-1 0 0,1 1 0,0 0 0,4 2 0,-8-3 0,-1-1 0,1 1 0,0-1 0,0 1 0,-1 0 0,1-1 0,0 1 0,-1 0 0,1 0 0,-1-1 0,1 1 0,-1 0 0,1 0 0,-1 0 0,0 0 0,1-1 0,-1 1 0,0 0 0,0 0 0,1 0 0,-1 0 0,0 1 0,0 0 0,-1 0 0,1 0 0,-1-1 0,0 1 0,0 0 0,1 0 0,-1-1 0,0 1 0,0 0 0,0-1 0,-1 1 0,1-1 0,0 0 0,-1 1 0,-1 1 0,-12 9 130,-1-1 0,0 0 0,0-1 0,-24 11 0,20-11 34,0 1 1,-26 20-1,34-24-164,0 1 0,0-1 0,0-1 0,-1 0 0,-23 6 0,-69 16 0,102-28 0,-124 39 0,96-27 0,-1-2 0,-1-1 0,-66 9 0,-225 34-723,236-34 624,58-14 89,0-1 0,-52-2 0,-11 1 177,72 3 278,21-5-438,-1 0-1,1 0 0,0 0 0,-1 0 0,1 0 0,-1 0 0,1 0 1,-1 0-1,1 0 0,0 0 0,-1 0 0,1 0 0,-1 0 1,1 0-1,0 1 0,-1-1 0,1 0 0,0 0 0,-1 0 0,1 1 1,0-1-1,-1 0 0,1 1 0,0-1 0,-1 0 0,1 1 0,0-1 1,0 0-1,-1 1 0,1-1 0,0 0 0,0 1 0,0-1 0,0 1 1,0-1-1,-1 0 0,1 1 0,0 0 0,2-1-6,-1 1 0,1-1 0,-1 0 0,1 0 0,-1 0 0,1 0 0,-1 0 0,1 0 0,-1 0 0,1 0 0,-1 0 0,1-1 0,-1 1 0,1-1 0,1 0 0,24-10 0,19-10 0,-15 5 0,1 1 0,1 2 0,0 2 0,1 0 0,52-8 0,-31 11 0,71-20 0,2 0 0,-34 17-375,0 4 0,139 8 0,-86 1 151,721 0 1359,-878 3-991,-15 4-74,3-3-70,0 0 0,0 2 0,1 1 0,1 1 0,-28 16 0,35-19 0,0-2 0,0 0 0,-1-1 0,0 0 0,-27 3 0,23-4 0,-1 1 0,-28 10 0,23-6 0,0-2 0,0-1 0,-1 0 0,-31 1 0,-23 4 0,-85 16 0,127-21 0,-1 0 0,0-3 0,0-1 0,-45-5 0,81 4 0,0 0 0,0 0 0,0-1 0,1 1 0,-1 0 0,0-1 0,0 1 0,0-1 0,1 1 0,-1-1 0,0 0 0,1 0 0,-1 0 0,1 0 0,-1 0 0,1 0 0,-3-2 0,4 2 0,0 0 0,-1 0 0,1 1 0,0-1 0,0 0 0,0 0 0,0 0 0,0 0 0,0 0 0,0 0 0,0 1 0,0-1 0,0 0 0,0 0 0,1 0 0,-1 0 0,0 0 0,1 1 0,-1-1 0,0 0 0,1 0 0,-1 1 0,1-1 0,0-1 0,5-4 0,0 0 0,0 0 0,0 0 0,0 1 0,15-9 0,9-5 0,1 2 0,1 1 0,39-15 0,-14 9 0,23-8 0,12-1-156,-69 22 88,0 0 0,1 2 0,0 0 0,0 2 0,1 1 0,26-1 0,-8 2 68,-1-2 0,63-14 0,-10 0 0,-94 19 0,78-13 0,153-5 0,-198 17 0,-1 0 0,57-12 0,-22 4 0,-83 23 316,-14 7 0,-4-4-316,-1-1 0,-1-1 0,0-2 0,-47 11 0,43-13 0,-48 19 0,54-18 0,0-2 0,-1-1 0,0-2 0,-36 3 0,-42 14 0,80-15 0,-1-2 0,-52 4 0,-264-9 0,173-4 0,172 2 0,-1 0 0,1 0 0,0-1 0,-1 1 0,1-1 0,0 0 0,0 0 0,-1-1 0,1 1 0,0-1 0,-6-4 0,9 6 0,0-1 0,1 0 0,-1 1 0,0-1 0,1 0 0,-1 0 0,0 1 0,1-1 0,-1 0 0,1 0 0,-1 0 0,1 0 0,0 0 0,-1 0 0,1 0 0,0 0 0,0 1 0,-1-1 0,1 0 0,0 0 0,0-2 0,1 1 0,-1 0 0,1 0 0,-1 0 0,1 0 0,0 0 0,0 0 0,0 0 0,0 0 0,1 0 0,-1 1 0,0-1 0,1 0 0,2-2 0,5-3 0,0 1 0,0 1 0,0-1 0,1 2 0,0-1 0,0 1 0,0 1 0,0-1 0,1 2 0,16-3 0,38-12 0,-43 10 0,1 1 0,-1 1 0,1 1 0,40-2 0,97 7 0,-64 1 0,302-2 0,-389 0 0,-1 0 0,1 1 0,-1 0 0,1 1 0,-1 0 0,0 0 0,1 0 0,-1 1 0,10 6 0,-15-8 0,-1 1 0,1-1 0,-1 1 0,0-1 0,1 1 0,-1 0 0,0 0 0,0 0 0,-1 1 0,1-1 0,0 0 0,-1 1 0,1-1 0,-1 1 0,0-1 0,0 1 0,0 0 0,0-1 0,0 1 0,0 0 0,-1 0 0,1 0 0,-1-1 0,0 1 0,0 0 0,0 0 0,0 0 0,-1 0 0,1-1 0,-1 1 0,-1 3 0,1-2 0,-1 0 0,0 0 0,0-1 0,0 1 0,0-1 0,0 0 0,-1 0 0,1 0 0,-1 0 0,0 0 0,0 0 0,0-1 0,-1 1 0,1-1 0,-7 4 0,-8 3 0,0-1 0,-20 6 0,13-5 0,9-4 0,-1-1 0,1 0 0,-25 2 0,-10 2 0,9-2 0,0-2 0,-77-2 0,-19 1 0,96 7 0,37-8 0,0-1 0,-1 1 0,0-1 0,1 0 0,-1 0 0,0-1 0,1 0 0,-10 0 0,15 0 0,-1 0 0,1 0 0,-1 0 0,1 0 0,-1 0 0,1 0 0,-1 0 0,1 0 0,0 0 0,-1-1 0,1 1 0,-1 0 0,1 0 0,-1 0 0,1-1 0,-1 1 0,1 0 0,0-1 0,-1 1 0,1 0 0,0-1 0,-1 1 0,1 0 0,0-1 0,-1 1 0,1 0 0,0-1 0,0 1 0,-1-1 0,1 1 0,0-1 0,0 1 0,0-1 0,0 1 0,0-2 0,11-14 0,25-10 0,90-25 0,-118 47 0,0 1 0,1 0 0,-1 1 0,1 0 0,0 0 0,0 0 0,0 1 0,0 1 0,0 0 0,0 0 0,15 2 0,-23-2 0,0 1 0,0-1 0,0 0 0,0 1 0,0-1 0,-1 1 0,1-1 0,0 1 0,0-1 0,0 1 0,0 0 0,0-1 0,-1 1 0,1 0 0,0 0 0,-1-1 0,1 1 0,0 0 0,-1 0 0,1 0 0,-1 0 0,0 0 0,1 0 0,-1 0 0,0 0 0,1 0 0,-1 0 0,0 0 0,0 0 0,0 0 0,0 0 0,0 0 0,0 0 0,0 0 0,0 0 0,-1 0 0,1 0 0,0 1 0,0-2 0,-1 1 0,1 0 0,-1 0 0,0 2 0,-3 5 0,-1 1 0,0-1 0,-11 14 0,8-12 0,1 0 0,4-5 0,-1 0 0,1 0 0,0 0 0,0 0 0,0 1 0,-3 9 0,6-14 0,0 0 0,-1 0 0,1 0 0,0 0 0,0 0 0,0 0 0,0 0 0,0 0 0,1-1 0,-1 1 0,0 0 0,0 0 0,1 0 0,-1 0 0,0-1 0,1 1 0,-1 0 0,1 0 0,-1 0 0,2 0 0,-1 1 0,1-1 0,-1 0 0,1 0 0,0 0 0,-1 0 0,1 0 0,0-1 0,0 1 0,0 0 0,0-1 0,0 1 0,0-1 0,2 0 0,7 2 0,1-2 0,-1 1 0,0-2 0,1 1 0,-1-2 0,22-4 0,-4-3 0,35-15 0,17-6 0,-22 18 0,-46 10 0,-1 0 0,1-1 0,-1 0 0,0-1 0,15-6 0,-11 3 0,1 1 0,1 1 0,-1 0 0,1 1 0,0 1 0,19 0 0,-14 1 0,-1-2 0,1 0 0,24-8 0,-25 5 0,0 1 0,1 1 0,0 1 0,36-1 0,95 6 0,-59 2 0,-94-3 0,42 3 0,-42-2 0,0-1 0,-1 0 0,1 0 0,0 0 0,-1 1 0,1-1 0,0 0 0,-1 1 0,1-1 0,0 1 0,-1-1 0,1 0 0,-1 1 0,1 0 0,0-1 0,-1 1 0,0-1 0,1 1 0,0 1 0,-1-1 0,0-1 0,0 1 0,0 0 0,0 0 0,0 0 0,0 0 0,-1 0 0,1-1 0,0 1 0,-1 0 0,1 0 0,0 0 0,-1-1 0,1 1 0,-1 0 0,1 0 0,-1-1 0,1 1 0,-1-1 0,0 1 0,1 0 0,-2 0 0,-8 7 0,-1 0 0,-1 0 0,1-1 0,-1 0 0,0-1 0,-16 5 0,-25 14 0,9-1 0,206-90 0,-31 13 0,-70 33 0,-51 17 0,0 1 0,0-1 0,0-1 0,-1 0 0,1 0 0,-1-1 0,0 0 0,0 0 0,15-14 0,-24 19 0,0 0 0,-1 0 0,1 0 0,0 0 0,0 1 0,0-1 0,0 0 0,0-1 0,0 1 0,0 0 0,0 0 0,0 0 0,-1 0 0,1 0 0,0 0 0,0 0 0,0 0 0,0 0 0,0 0 0,0 0 0,0 0 0,0 0 0,0 0 0,0 0 0,0 0 0,-1 0 0,1 0 0,0 0 0,0-1 0,0 1 0,0 0 0,0 0 0,0 0 0,0 0 0,0 0 0,0 0 0,0 0 0,0 0 0,0 0 0,0 0 0,0-1 0,0 1 0,0 0 0,0 0 0,0 0 0,0 0 0,0 0 0,0 0 0,0 0 0,0 0 0,0 0 0,0-1 0,0 1 0,0 0 0,0 0 0,0 0 0,0 0 0,0 0 0,1 0 0,-1 0 0,0 0 0,0 0 0,-15 2 0,-20 9 0,34-11 0,-206 58 0,205-57 0,0 0 0,0 0 0,0-1 0,0 1 0,0-1 0,0 1 0,0-1 0,0 0 0,0 0 0,-1 0 0,1 0 0,0 0 0,0 0 0,0-1 0,0 1 0,0-1 0,0 0 0,0 1 0,-2-2 0,3 1 0,0-1 0,0 1 0,0 0 0,0 0 0,0-1 0,1 1 0,-1 0 0,0-1 0,1 1 0,0-1 0,-1 1 0,1-1 0,0 1 0,-1-1 0,1 1 0,0-1 0,0 1 0,0-1 0,1 1 0,-1-1 0,0 1 0,0-1 0,1 1 0,-1-1 0,1 1 0,-1 0 0,2-3 0,6-11 0,0 0 0,0 0 0,2 1 0,-1 0 0,2 1 0,14-15 0,4-6 0,17-15 0,-35 38 0,0 1 0,-1-1 0,-1-1 0,0 0 0,0 0 0,11-23 0,-19 34 0,-1 1 0,1-1 0,-1 0 0,0 0 0,1 0 0,-1 0 0,0 0 0,0 0 0,0 0 0,1 1 0,-1-1 0,0 0 0,0 0 0,0 0 0,0 0 0,-1 0 0,1 0 0,0 0 0,0 0 0,0 0 0,-1 0 0,1 0 0,-1 1 0,1-1 0,0 0 0,-1 0 0,0 0 0,1 1 0,-1-2 0,-1 1 0,0 0 0,0 0 0,1 1 0,-1-1 0,0 0 0,0 1 0,0-1 0,0 1 0,0 0 0,0-1 0,0 1 0,0 0 0,-2 0 0,-5 1 0,-1 0 0,1 0 0,0 1 0,-17 5 0,18-2 0,-1 0 0,0 1 0,1 0 0,0 0 0,0 1 0,1 0 0,0 0 0,0 1 0,1 0 0,-1 0 0,2 0 0,-1 1 0,1 0 0,-4 12 0,7-17 0,0 0 0,1 1 0,-1-1 0,1 1 0,0-1 0,1 1 0,-1-1 0,1 1 0,0 0 0,0-1 0,0 1 0,1-1 0,0 1 0,-1-1 0,2 1 0,1 4 0,-2-5 0,1-1 0,0 0 0,0 0 0,0 0 0,1 0 0,-1-1 0,1 1 0,0-1 0,-1 1 0,1-1 0,0 0 0,0 0 0,1 0 0,-1-1 0,0 1 0,1-1 0,-1 0 0,0 1 0,1-1 0,0-1 0,3 1 0,67 11 0,0-3 0,92-2 0,228-8 0,-348 7 0,-44-5 0,-1-1 0,1 0 0,-1 1 0,1 0 0,-1-1 0,0 1 0,1 0 0,-1 0 0,0 0 0,1 0 0,-1 0 0,1 1 0,-1-1 0,-1 0 0,0-1 0,1 1 0,-1 0 0,0-1 0,0 1 0,0 0 0,1-1 0,-1 1 0,0 0 0,0 0 0,0-1 0,0 1 0,0 0 0,0 0 0,0-1 0,0 1 0,-1 0 0,1-1 0,0 1 0,0 0 0,-1 0 0,1-1 0,0 1 0,-1-1 0,1 1 0,-1 0 0,-2 5 0,-1-1 0,0 1 0,0-1 0,0 0 0,0-1 0,-1 1 0,0-1 0,0 0 0,0 0 0,0 0 0,-1-1 0,-8 5 0,-69 45 0,67-47 0,0 2 0,1 0 0,1 1 0,-24 18 0,35-24 0,-1 0 0,1 0 0,-1 0 0,1 0 0,0 0 0,0 1 0,-3 5 0,6-8 0,0-1 0,-1 0 0,1 1 0,0-1 0,0 1 0,0-1 0,0 1 0,0-1 0,0 0 0,0 1 0,0-1 0,0 1 0,0-1 0,0 1 0,0-1 0,0 0 0,0 1 0,1-1 0,-1 1 0,0-1 0,0 1 0,0-1 0,1 0 0,-1 1 0,0-1 0,0 0 0,1 1 0,-1-1 0,1 1 0,1 0 0,0 0 0,-1 0 0,1 0 0,0-1 0,0 1 0,0 0 0,1-1 0,-1 1 0,0-1 0,3 0 0,2 1 0,0-1 0,1 0 0,-1 0 0,1-1 0,-1 0 0,0-1 0,0 1 0,11-5 0,57-28 0,-8 4 0,86-30 0,56-25 0,-193 77 0,-1 1 0,0 0 0,0 1 0,30-8 0,37-10 0,-60 17 0,1 0 0,-1 2 0,1 0 0,39-2 0,-31 6 0,-17-1 0,-1 2 0,1-1 0,0 2 0,-1 0 0,0 0 0,27 7 0,-39-7 0,1-1 0,-1 1 0,0-1 0,0 1 0,1 0 0,-1 0 0,0 0 0,0 0 0,0-1 0,0 2 0,0-1 0,0 0 0,0 0 0,0 0 0,0 0 0,0 0 0,-1 1 0,1-1 0,0 0 0,-1 1 0,1-1 0,-1 1 0,0-1 0,1 2 0,-1 0 0,0 1 0,0-1 0,-1 0 0,1 0 0,-1 0 0,0 1 0,0-1 0,0 0 0,0 0 0,-3 5 0,0-1 0,0 1 0,-1-1 0,0 0 0,-1 0 0,1 0 0,-1-1 0,-12 10 0,-39 26 0,-73 48 0,106-76 0,0 0 0,-1-2 0,-43 15 0,62-25 0,-1 0 0,1 0 0,0 1 0,0-1 0,0 1 0,0 1 0,1-1 0,-1 1 0,1 0 0,0 0 0,-7 7 0,12-10 0,1-1 0,-1 0 0,0 1 0,1-1 0,-1 0 0,0 1 0,1-1 0,-1 0 0,1 0 0,-1 0 0,0 0 0,1 1 0,-1-1 0,1 0 0,-1 0 0,1 0 0,-1 0 0,0 0 0,1 0 0,-1 0 0,1 0 0,-1 0 0,1 0 0,-1 0 0,0 0 0,1 0 0,-1 0 0,1-1 0,-1 1 0,1 0 0,-1 0 0,0 0 0,1-1 0,29-5 0,-20 4 0,18-5 0,0-1 0,0-1 0,27-14 0,7-2 0,79-42 0,-12 11 0,-101 39 0,-24 15 0,-1-1 0,1 1 0,0-1 0,0 1 0,0 0 0,0 1 0,0-1 0,0 1 0,1-1 0,8 0 0,-13 2 0,0 0 0,1 0 0,-1 0 0,0 0 0,0 0 0,1 0 0,-1 0 0,0 0 0,1 0 0,-1 0 0,0 0 0,1 0 0,-1 0 0,0 0 0,1 1 0,-1-1 0,0 0 0,1 0 0,-1 0 0,0 0 0,0 1 0,1-1 0,-1 0 0,0 0 0,0 1 0,0-1 0,1 0 0,-1 0 0,0 1 0,0-1 0,0 0 0,0 1 0,1-1 0,-1 0 0,0 1 0,0-1 0,-5 15 0,-15 10 0,20-25 0,-11 10 0,-1 1 0,-1-1 0,-17 10 0,15-10 0,1-1 0,1 2 0,-14 13 0,23-21 0,1 1 0,0 0 0,0 0 0,0 0 0,1 0 0,0 0 0,-1 0 0,2 1 0,-1-1 0,0 1 0,1-1 0,0 1 0,0-1 0,0 1 0,0 7 0,1-10 0,0 0 0,0 0 0,0 1 0,0-1 0,1 0 0,-1 0 0,1 0 0,-1-1 0,1 1 0,0 0 0,0 0 0,-1 0 0,1 0 0,1 0 0,-1-1 0,0 1 0,0-1 0,1 1 0,-1-1 0,1 1 0,2 1 0,-1-1 0,1 0 0,0 0 0,0 0 0,0-1 0,0 1 0,0-1 0,0 0 0,0 0 0,9 0 0,0-1 0,0 0 0,1-1 0,-1 0 0,0-1 0,25-7 0,-13-1 0,0-2 0,-1 0 0,0-2 0,-1-1 0,36-29 0,17-11 0,-1 2 0,-70 49 0,0 0 0,0 0 0,0-1 0,0 1 0,7-11 0,17-14 0,-26 27 0,1 0 0,-1 1 0,1-1 0,-1 1 0,1 0 0,7-2 0,21-9 0,-24 7 0,-1-1 0,1 0 0,-1 0 0,0-1 0,-1 0 0,1 0 0,-2-1 0,1 0 0,-1 0 0,5-10 0,-8 16 0,-1 0 0,0-1 0,0 1 0,0-1 0,0 1 0,-1-1 0,1 1 0,-1-1 0,1 0 0,-1 1 0,0-1 0,0 0 0,0 1 0,0-1 0,-1 1 0,1-1 0,-1 0 0,1 1 0,-1-1 0,0 1 0,0-1 0,0 1 0,0 0 0,-1-1 0,1 1 0,-1 0 0,1 0 0,-1 0 0,0 0 0,0 0 0,0 0 0,0 1 0,0-1 0,0 0 0,0 1 0,0 0 0,-1 0 0,1-1 0,-1 1 0,-3-1 0,-20-7 0,-44-9 0,-21-8 0,-62-41 0,10 11 0,124 49 0,-39-10 0,-9-2 0,30 7 0,-1 1 0,-41-5 0,54 11 0,-30-2 0,0 2 0,-1 3 0,-61 5 0,7-1 0,63 3-1365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3:28.50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488 341 24575,'-85'-1'0,"-93"3"0,115 11 0,47-9 0,-1-1 0,-19 2 0,-57-3 0,127-3 0,-1-1 0,56-12 0,-64 9 0,-2-1 0,1 0 0,-1-2 0,0-1 0,36-19 0,-51 24 0,0 0 0,1 1 0,0 0 0,-1 0 0,12-1 0,-13 3 0,0 0 0,0-1 0,0 0 0,-1 0 0,1-1 0,-1 0 0,13-7 0,-79 67 0,58-56 0,1-1 0,-1 1 0,1 0 0,0 0 0,-1 1 0,1-1 0,0 0 0,0 0 0,0 1 0,0-1 0,0 0 0,0 1 0,0-1 0,0 1 0,0-1 0,1 1 0,-1 2 0,1-3 0,0-1 0,1 1 0,-1 0 0,1 0 0,-1 0 0,1 0 0,0-1 0,-1 1 0,1 0 0,0 0 0,-1-1 0,1 1 0,0 0 0,0-1 0,0 1 0,-1-1 0,1 1 0,0-1 0,0 0 0,0 1 0,0-1 0,0 0 0,0 0 0,0 1 0,0-1 0,0 0 0,0 0 0,0 0 0,0 0 0,2-1 0,12 3 0,1-1 0,0-1 0,0-1 0,0 0 0,28-7 0,72-28 0,-64 18 0,-11 7 0,46-7 0,-57 12 0,-28 5 0,9-1 0,-1 0 0,1 1 0,0 0 0,-1 0 0,16 2 0,-23-1 0,-1 0 0,0 1 0,1 0 0,-1-1 0,0 1 0,0 0 0,1 0 0,-1 0 0,0 0 0,0 0 0,0 1 0,0-1 0,0 1 0,0-1 0,-1 1 0,1 0 0,0 0 0,-1-1 0,1 1 0,-1 0 0,0 0 0,0 1 0,0-1 0,0 0 0,0 0 0,0 1 0,0-1 0,-1 0 0,1 5 0,0-4 0,-1 1 0,0 0 0,0 0 0,0-1 0,0 1 0,0 0 0,-1-1 0,0 1 0,0 0 0,0-1 0,0 1 0,-1-1 0,1 1 0,-1-1 0,-3 5 0,0 3 0,5-11 0,0 0 0,0 1 0,-1-1 0,1 0 0,0 1 0,0-1 0,0 1 0,0-1 0,0 0 0,0 1 0,0-1 0,1 0 0,-1 1 0,0-1 0,0 1 0,0-1 0,0 0 0,0 1 0,0-1 0,1 0 0,-1 1 0,0-1 0,0 0 0,1 1 0,-1-1 0,0 0 0,0 0 0,1 1 0,-1-1 0,0 0 0,1 0 0,-1 0 0,0 1 0,1-1 0,-1 0 0,1 0 0,-1 0 0,0 0 0,1 0 0,-1 0 0,0 0 0,1 0 0,-1 0 0,1 0 0,-1 0 0,0 0 0,1 0 0,0 0 0,25 0 0,-23 0 0,16-1 0,0-1 0,-1-1 0,1 0 0,-1-2 0,20-7 0,86-41 0,-95 39 0,62-19 0,-44 17 0,13-3 0,-38 13 0,-1 0 0,0-2 0,35-19 0,-49 23 0,0 0 0,1 0 0,-1 0 0,1 1 0,-1 0 0,1 0 0,0 1 0,0 0 0,0 0 0,16 0 0,-23 2 0,0 0 0,0 0 0,-1 0 0,1 1 0,0-1 0,-1 0 0,1 1 0,0-1 0,-1 1 0,1-1 0,0 1 0,-1-1 0,1 1 0,-1-1 0,1 1 0,-1-1 0,1 1 0,-1 0 0,0-1 0,1 1 0,-1 0 0,0 0 0,1-1 0,-1 1 0,0 0 0,0-1 0,0 1 0,1 1 0,1 30 0,0-10 0,-1-20 0,0 0 0,0 0 0,0 0 0,0 0 0,0 0 0,0 0 0,1 0 0,-1-1 0,0 1 0,1 0 0,0-1 0,-1 1 0,1-1 0,0 0 0,0 1 0,0-1 0,3 1 0,0 0 0,0 0 0,0-1 0,0 1 0,0-1 0,0-1 0,1 1 0,6-1 0,5 0 0,0-2 0,0 0 0,27-6 0,131-45 0,-174 52 0,0 1 0,0-1 0,0 1 0,1 0 0,-1-1 0,0 1 0,0 0 0,0 0 0,1 0 0,-1 0 0,0 0 0,0 0 0,1 0 0,-1 0 0,0 1 0,0-1 0,2 1 0,-3-1 0,0 0 0,1 1 0,-1-1 0,1 1 0,-1-1 0,0 1 0,1-1 0,-1 1 0,0-1 0,0 1 0,1-1 0,-1 1 0,0-1 0,0 1 0,0-1 0,0 1 0,0-1 0,0 1 0,0-1 0,0 1 0,0 0 0,0-1 0,0 1 0,0-1 0,0 1 0,-1 3 0,0 0 0,-1 0 0,1 0 0,-1-1 0,0 1 0,0-1 0,0 0 0,-4 6 0,-2 0 0,3-4 0,1 0 0,-1 0 0,1 1 0,0-1 0,-3 9 0,6-14 0,1 1 0,-1 0 0,1 0 0,0 0 0,-1 0 0,1 0 0,0 0 0,0 1 0,0-1 0,0 0 0,0 0 0,0 0 0,0 0 0,0 0 0,0 0 0,0 0 0,1 0 0,-1 0 0,0 0 0,1 0 0,-1 0 0,1 0 0,-1 0 0,1 0 0,-1-1 0,1 1 0,0 0 0,-1 0 0,1 0 0,0-1 0,0 1 0,0 0 0,-1-1 0,1 1 0,0-1 0,0 1 0,0-1 0,0 1 0,0-1 0,2 1 0,7 2 0,-1 0 0,1-1 0,0 0 0,0-1 0,1 0 0,-1 0 0,17-2 0,-8 0 0,0-1 0,-1-1 0,25-7 0,-18 0 0,-19 7 0,0 0 0,0 1 0,0 0 0,0 0 0,0 1 0,12-2 0,-17 3 0,0 0 0,1 0 0,-1 0 0,1 1 0,-1-1 0,0 1 0,1-1 0,-1 1 0,0-1 0,1 1 0,-1 0 0,0 0 0,0-1 0,0 1 0,1 0 0,-1 0 0,0 0 0,0 0 0,0 0 0,-1 1 0,1-1 0,0 0 0,0 0 0,-1 0 0,1 1 0,-1-1 0,1 0 0,-1 1 0,1-1 0,-1 1 0,0-1 0,0 1 0,1-1 0,-1 0 0,-1 3 0,2-2 0,-1 0 0,0 0 0,0 0 0,0 0 0,-1 0 0,1 1 0,0-1 0,-1 0 0,1 0 0,-1 0 0,0 0 0,0 0 0,0 0 0,0-1 0,0 1 0,0 0 0,-2 2 0,-28 24 0,26-24 0,0-1 0,1 1 0,-1 0 0,1 0 0,-4 6 0,8-10 0,0 0 0,0 0 0,0 0 0,0 1 0,0-1 0,-1 0 0,1 0 0,0 0 0,0 1 0,0-1 0,0 0 0,0 0 0,0 0 0,0 1 0,0-1 0,0 0 0,0 0 0,0 0 0,0 0 0,0 1 0,0-1 0,0 0 0,0 0 0,1 0 0,-1 1 0,0-1 0,0 0 0,0 0 0,0 0 0,0 0 0,0 1 0,0-1 0,1 0 0,-1 0 0,0 0 0,0 0 0,0 0 0,0 0 0,0 0 0,1 1 0,-1-1 0,0 0 0,14 3 0,14-1 0,-26-2 0,18-1 0,0 0 0,0-1 0,1-1 0,-2-2 0,1 1 0,0-2 0,-1-1 0,0 0 0,-1-2 0,27-15 0,-52 28 0,-14 10 0,-35 26 0,41-28 0,0-2 0,0 0 0,-1 0 0,-23 9 0,39-19 0,-1 1 0,1-1 0,-1 1 0,0-1 0,1 0 0,-1 1 0,0-1 0,1 0 0,-1 0 0,0 1 0,0-1 0,1 0 0,-1 0 0,0 0 0,1 0 0,-1 0 0,0 0 0,0 0 0,1 0 0,-1 0 0,0 0 0,0-1 0,1 1 0,-1 0 0,0 0 0,1-1 0,-1 1 0,0 0 0,1-1 0,-1 1 0,0-1 0,0 0 0,0-1 0,1 1 0,-1-1 0,0 0 0,1 1 0,0-1 0,-1 0 0,1 1 0,0-1 0,0 0 0,0 0 0,0 0 0,0 1 0,1-3 0,0-7 0,1 1 0,1-1 0,5-14 0,-1 11 0,1 0 0,0 0 0,11-13 0,1-2 0,5-1 0,-20 24 0,0 1 0,0-1 0,-1 0 0,8-13 0,-12 19 0,0 0 0,0 0 0,0-1 0,0 1 0,0 0 0,0 0 0,0 0 0,0-1 0,0 1 0,0 0 0,0 0 0,0-1 0,0 1 0,0 0 0,0 0 0,0-1 0,0 1 0,0 0 0,0 0 0,0-1 0,0 1 0,0 0 0,0 0 0,0 0 0,-1-1 0,1 1 0,0 0 0,0 0 0,0 0 0,0 0 0,-1-1 0,1 1 0,0 0 0,0 0 0,0 0 0,-1 0 0,1 0 0,0-1 0,-14-1 0,-13 5 0,8 4 0,1 0 0,0 1 0,1 1 0,-26 18 0,19-12 0,-36 17 0,23-17 0,9-3 0,-47 25 0,69-34 0,1 0 0,-1 0 0,0-1 0,0 0 0,0 0 0,0-1 0,-1 0 0,1 0 0,-10 1 0,-62-6 0,32 1 0,-349 3 0,418-1 0,1 1 0,-1 1 0,1 1 0,-1 1 0,0 1 0,0 1 0,25 9 0,-25-5 0,0-2 0,28 5 0,-29-8 0,0 1 0,40 17 0,-50-18 0,0 0 0,0-1 0,0 0 0,1-1 0,-1-1 0,19 1 0,-13-1 0,-1 1 0,24 5 0,-12-1 0,-1-1 0,1-2 0,-1 0 0,1-2 0,48-5 0,-75 4 0,1 0 0,-1-1 0,1 1 0,-1-1 0,0 1 0,1-1 0,-1 0 0,0 0 0,0 0 0,0 0 0,0 0 0,0-1 0,0 1 0,0-1 0,0 1 0,0-1 0,0 0 0,-1 0 0,1 0 0,-1 1 0,0-1 0,1-1 0,-1 1 0,1-4 0,1-3 0,0-1 0,-1 1 0,0-1 0,-1 1 0,0-11 0,4-21 0,0 11 0,-2 0 0,0-49 0,0-4 0,9 10 336,-8 53-903,0-1 0,1-22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3:36.9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716 1 24575,'-10'1'0,"0"1"0,0 0 0,1 0 0,-1 1 0,1 0 0,-1 1 0,-13 8 0,-21 7 0,28-12 0,0 0 0,1 2 0,0 0 0,0 0 0,1 2 0,-16 14 0,-38 27 0,38-32 0,-34 33 0,37-30 0,-44 29 0,39-30 0,-32 30 0,31-25 0,23-19 0,1 1 0,-1 0 0,-9 12 0,17-18 0,-1 0 0,1 0 0,0 0 0,0 1 0,0-1 0,1 1 0,-1-1 0,1 1 0,-1-1 0,1 1 0,1 0 0,-1 0 0,0 0 0,1 6 0,0-9 0,0-1 0,0 0 0,0 0 0,0 0 0,0 0 0,0 0 0,0 1 0,0-1 0,0 0 0,0 0 0,0 0 0,0 0 0,0 1 0,0-1 0,0 0 0,0 0 0,0 0 0,0 0 0,1 0 0,-1 0 0,0 1 0,0-1 0,0 0 0,0 0 0,0 0 0,0 0 0,1 0 0,-1 0 0,0 0 0,0 0 0,0 0 0,0 0 0,0 0 0,1 0 0,-1 0 0,0 1 0,0-1 0,0 0 0,0 0 0,1 0 0,-1-1 0,0 1 0,0 0 0,0 0 0,0 0 0,1 0 0,9-6 0,10-12 0,-20 18 0,136-137 0,-103 108 0,6-7 0,5-15 0,60-57 0,-75 75 0,7-6 0,-16 20 0,-15 14 0,0 0 0,1 0 0,0 0 0,-1 1 0,13-7 0,-17 11 0,-1 0 0,1 0 0,-1 0 0,1 0 0,-1 0 0,1 0 0,0 1 0,-1-1 0,1 0 0,-1 0 0,1 1 0,-1-1 0,0 0 0,1 1 0,-1-1 0,1 1 0,-1-1 0,0 0 0,1 1 0,-1-1 0,0 1 0,1-1 0,-1 1 0,0-1 0,0 1 0,1-1 0,-1 1 0,0-1 0,0 1 0,0 0 0,0-1 0,0 1 0,0-1 0,0 1 0,0-1 0,0 1 0,0 0 0,0 0 0,1 29 0,-1-28 0,1 27 0,-3 0 0,-5 39 0,4-54 0,-1 1 0,0-1 0,0-1 0,-2 1 0,0-1 0,-12 22 0,13-26 0,0 0 0,1 1 0,1-1 0,-6 21 0,7-21 0,0 1 0,-2-1 0,1 1 0,-1-1 0,-6 10 0,3-5 0,0 0 0,1 1 0,0-1 0,-6 28 0,-7 16 0,16-50 0,-9 29 0,11-35 0,1 0 0,-1 0 0,1 0 0,0-1 0,-1 1 0,1 0 0,0 0 0,0 0 0,1 0 0,-1 0 0,0 0 0,1 0 0,-1 0 0,1 0 0,-1-1 0,2 3 0,-1-3 0,0 0 0,0 0 0,0-1 0,0 1 0,0-1 0,0 1 0,0-1 0,0 1 0,0-1 0,0 0 0,0 1 0,1-1 0,-1 0 0,0 0 0,0 0 0,0 0 0,0 0 0,0 0 0,1 0 0,-1 0 0,0 0 0,0-1 0,0 1 0,0 0 0,0-1 0,0 1 0,0-1 0,0 1 0,0-1 0,0 0 0,1 0 0,32-21 0,27-27 0,3 3 0,80-44 0,-112 73 0,-2-3 0,50-38 0,-79 57 0,0 0 0,-1 0 0,1 0 0,0 0 0,0 0 0,0 0 0,0 1 0,0-1 0,0 0 0,0 1 0,0-1 0,0 0 0,0 1 0,0 0 0,1-1 0,-1 1 0,0 0 0,0-1 0,0 1 0,1 0 0,-1 0 0,0 0 0,0 0 0,1 0 0,-1 0 0,1 1 0,-1 0 0,0 1 0,-1-1 0,1 1 0,-1 0 0,1-1 0,-1 1 0,0-1 0,1 1 0,-1 0 0,0-1 0,0 1 0,0 0 0,0-1 0,-1 1 0,1 0 0,0-1 0,-1 1 0,1 0 0,-1-1 0,-1 3 0,1 2 0,-2 7 0,-1 1 0,0 0 0,-1-1 0,-1 0 0,0 0 0,0-1 0,-1 0 0,-1 0 0,-12 15 0,-31 37 0,38-44 0,-2-1 0,-18 18 0,22-25 0,0 0 0,0 1 0,2 1 0,-1-1 0,2 2 0,-13 28 0,21-43 0,0 0 0,0 0 0,0 0 0,0 0 0,0 0 0,0 0 0,0 0 0,0 0 0,0 0 0,0 0 0,0 0 0,0 0 0,1 0 0,-1 0 0,0 0 0,0 1 0,0-1 0,0 0 0,0 0 0,0 0 0,0 0 0,0 0 0,0 0 0,0 0 0,0 0 0,0 0 0,0 0 0,0 0 0,0 0 0,0 0 0,0 0 0,0 0 0,0 0 0,0 1 0,0-1 0,0 0 0,0 0 0,0 0 0,0 0 0,0 0 0,10-10 0,10-15 0,8-12 0,2 1 0,1 1 0,57-50 0,6 16 0,-31 24 0,-59 43 0,38-28 0,-39 28 0,0 0 0,0 0 0,0 0 0,1 1 0,-1-1 0,1 1 0,-1 0 0,1 0 0,-1 0 0,7 0 0,-8 2 0,-1-1 0,0 1 0,1 0 0,-1 0 0,0-1 0,1 1 0,-1 0 0,0 0 0,0 0 0,0 1 0,0-1 0,0 0 0,0 0 0,0 1 0,-1-1 0,1 0 0,0 1 0,-1-1 0,1 1 0,-1-1 0,1 1 0,-1-1 0,0 1 0,1-1 0,-1 1 0,0-1 0,0 1 0,0 1 0,0 45 0,-2-40 0,1 0 0,-1 1 0,0-1 0,-1 0 0,0-1 0,0 1 0,-1 0 0,-5 8 0,-43 55 0,19-27 0,22-29 0,1-1 0,-2 0 0,0-1 0,0 0 0,-1-1 0,-18 13 0,31-26 0,0 1 0,0 0 0,0 0 0,0 0 0,0 0 0,0 0 0,0 0 0,0 0 0,0 0 0,0 0 0,-1-1 0,1 1 0,0 0 0,0 0 0,0 0 0,0 0 0,0 0 0,0 0 0,0 0 0,0 0 0,0 0 0,0 0 0,0 0 0,0-1 0,0 1 0,0 0 0,-1 0 0,1 0 0,0 0 0,0 0 0,0 0 0,0 0 0,0 0 0,0 0 0,0 0 0,0 0 0,0 0 0,-1 0 0,1 0 0,0 0 0,0 0 0,0 0 0,0 0 0,0 0 0,0 0 0,0 0 0,0 0 0,0 0 0,-1 0 0,1 0 0,0 1 0,9-16 0,16-16 0,4 1 0,1 2 0,1 1 0,1 1 0,55-32 0,85-52 0,-170 109 0,-1 0 0,1 0 0,-1 0 0,1 0 0,-1 1 0,1-1 0,-1 0 0,1 1 0,0-1 0,-1 1 0,1 0 0,0-1 0,-1 1 0,1 0 0,0 0 0,0 0 0,-1 0 0,1 1 0,0-1 0,-1 0 0,1 1 0,0-1 0,-1 1 0,1-1 0,0 1 0,-1 0 0,1 0 0,-1 0 0,2 1 0,-1 1 0,0-1 0,0 1 0,-1-1 0,1 1 0,-1 0 0,0 0 0,0-1 0,0 1 0,0 0 0,0 0 0,-1 0 0,0 0 0,1 0 0,-1 0 0,0 0 0,-1 4 0,0 1 0,0 0 0,-1 0 0,0 0 0,-1-1 0,1 1 0,-1-1 0,-1 0 0,-7 13 0,-8 17 0,4-10 0,0 0 0,-2-1 0,-1-1 0,-1 0 0,-35 33 0,51-54 0,-11 6 0,14-10 0,0 0 0,0 0 0,-1 0 0,1 0 0,0 0 0,0 0 0,-1 0 0,1 0 0,0 0 0,0 0 0,-1-1 0,1 1 0,0 0 0,0 0 0,0 0 0,-1 0 0,1 0 0,0 0 0,0-1 0,0 1 0,-1 0 0,1 0 0,0 0 0,0-1 0,0 1 0,0 0 0,0 0 0,-1 0 0,1-1 0,0 1 0,0 0 0,0 0 0,0-1 0,0 1 0,0-2 0,0 0 0,0 0 0,0-1 0,0 1 0,0 0 0,0 0 0,1 0 0,-1 0 0,1 0 0,-1 0 0,1 0 0,1-2 0,9-14 0,0 0 0,1 2 0,16-18 0,14-18 0,67-82 0,-39 48 0,-65 79 0,1 2 0,0-1 0,0 1 0,0-1 0,1 2 0,0-1 0,10-5 0,-15 10 0,-1-1 0,1 0 0,0 0 0,-1 1 0,1-1 0,0 1 0,0-1 0,-1 1 0,1 0 0,0 0 0,0 0 0,0 0 0,0 0 0,-1 0 0,1 0 0,0 0 0,0 1 0,-1-1 0,1 1 0,0 0 0,0-1 0,-1 1 0,1 0 0,-1 0 0,1 0 0,-1 0 0,1 0 0,-1 0 0,1 1 0,-1-1 0,0 0 0,0 1 0,0-1 0,0 1 0,0-1 0,0 1 0,0-1 0,0 1 0,0 2 0,1 1 0,-1-1 0,0 1 0,-1-1 0,1 1 0,-1-1 0,0 1 0,0-1 0,0 1 0,-1-1 0,0 1 0,0-1 0,0 1 0,0-1 0,0 0 0,-1 0 0,0 1 0,0-1 0,0 0 0,-5 6 0,-7 11 0,-1-2 0,-23 26 0,29-35 0,-46 61 0,43-53 0,-1-1 0,0 0 0,-2-1 0,-19 18 0,20-21 0,1 0 0,-14 17 0,7-6 0,20-24 0,0 1 0,-1-1 0,1 1 0,0-1 0,0 0 0,0 1 0,-1-1 0,1 1 0,0-1 0,-1 0 0,1 1 0,0-1 0,-1 0 0,1 1 0,-1-1 0,1 0 0,0 0 0,-1 1 0,1-1 0,-1 0 0,1 0 0,-1 0 0,1 0 0,-1 0 0,1 1 0,-1-1 0,1 0 0,-1 0 0,1 0 0,0 0 0,-1 0 0,1 0 0,-1-1 0,1 1 0,-1 0 0,1 0 0,-1 0 0,1 0 0,-1-1 0,1 1 0,0 0 0,-1 0 0,1-1 0,-1 1 0,1 0 0,0-1 0,-1 1 0,1 0 0,0-1 0,-1 1 0,1 0 0,0-1 0,0 1 0,-1-1 0,1 1 0,0-1 0,0 1 0,0 0 0,0-1 0,0 1 0,-1-1 0,1 1 0,0-1 0,0 1 0,0-1 0,0 1 0,1-1 0,-2-35 0,4 25 0,1-1 0,0 1 0,0 0 0,1 1 0,1-1 0,0 1 0,0 0 0,15-17 0,6-3 0,40-33 0,-13 12 0,-43 42 0,1 0 0,-1 1 0,1 0 0,1 1 0,-1 1 0,1 0 0,19-6 0,36-18 0,-55 24 0,0 1 0,0 1 0,0 0 0,1 0 0,0 1 0,17-1 0,-14 2 0,0-1 0,0 0 0,25-10 0,-40 12 0,0 0 0,0 0 0,0 0 0,1 0 0,-1 1 0,0-1 0,0 1 0,1 0 0,-1-1 0,0 1 0,1 0 0,-1 0 0,0 1 0,1-1 0,-1 0 0,0 1 0,1-1 0,3 3 0,-5-2 0,0 0 0,0 0 0,0 0 0,0 1 0,0-1 0,0 1 0,0-1 0,0 1 0,-1-1 0,1 1 0,0-1 0,-1 1 0,1 0 0,-1-1 0,0 1 0,0 0 0,1-1 0,-1 1 0,0 0 0,-1-1 0,1 1 0,0 0 0,0-1 0,-1 1 0,1 0 0,-1-1 0,0 3 0,-4 9 0,0 0 0,-1 0 0,0 0 0,-14 19 0,2 0 0,5-12 0,-29 37 0,28-40 0,2 0 0,0 0 0,-10 21 0,15-28 0,1 0 0,-1 0 0,0 0 0,-1-1 0,-18 16 0,-9 12 0,34-35 0,-1-1 0,1 1 0,-1-1 0,1 1 0,-1-1 0,1 0 0,-1 0 0,0 0 0,0 0 0,1 0 0,-1 0 0,-3 1 0,5-2 0,0 0 0,-1 0 0,1 0 0,0 0 0,-1 0 0,1 0 0,0 0 0,-1 0 0,1 0 0,0 0 0,-1 0 0,1-1 0,0 1 0,0 0 0,-1 0 0,1 0 0,0 0 0,-1 0 0,1-1 0,0 1 0,0 0 0,-1 0 0,1 0 0,0-1 0,0 1 0,0 0 0,-1 0 0,1-1 0,0 1 0,0-18 0,2 11 0,0 0 0,1 0 0,0 0 0,0 0 0,0 1 0,1-1 0,0 1 0,9-11 0,47-44 0,-36 38 0,-11 11 0,0 1 0,18-11 0,22-18 0,-39 29 0,1 1 0,0 1 0,1 0 0,0 0 0,0 2 0,1 0 0,0 1 0,18-4 0,-28 8 0,1 0 0,-1 0 0,0 1 0,1 0 0,-1 0 0,1 1 0,-1 0 0,9 1 0,-13 0 0,-1-1 0,0 1 0,1 0 0,-1 0 0,0-1 0,1 2 0,-1-1 0,0 0 0,0 0 0,0 1 0,0-1 0,0 1 0,0-1 0,-1 1 0,1 0 0,0 0 0,-1 0 0,0 0 0,1 0 0,-1 0 0,0 0 0,0 1 0,0-1 0,0 0 0,0 0 0,-1 1 0,1-1 0,0 3 0,0 3 0,-1 1 0,1-1 0,-1 0 0,-1 1 0,1-1 0,-2 0 0,1 1 0,-1-1 0,0 0 0,-1 0 0,1 0 0,-2-1 0,1 1 0,-1-1 0,0 0 0,-7 9 0,-9 10 0,-1-1 0,-44 42 0,42-45 0,7-8 0,0-1 0,-1-1 0,-26 14 0,-20 15 0,63-41 0,-1 1 0,1-1 0,-1 1 0,1-1 0,0 0 0,-1 1 0,1-1 0,-1 0 0,0 1 0,1-1 0,-1 0 0,1 0 0,-1 1 0,1-1 0,-1 0 0,0 0 0,1 0 0,-1 0 0,1 0 0,-1 0 0,0 0 0,1 0 0,-1 0 0,1 0 0,-1 0 0,0 0 0,1 0 0,-1 0 0,1 0 0,-2-1 0,2 0 0,-1 0 0,1 0 0,-1 0 0,1 0 0,-1 0 0,1 0 0,0 0 0,-1 0 0,1 0 0,0 0 0,0 0 0,0 0 0,0 0 0,0 0 0,0-2 0,1-3 0,-1 0 0,1 0 0,0-1 0,1 1 0,2-6 0,6-4 0,0 0 0,1 0 0,1 1 0,0 1 0,1 0 0,0 1 0,23-18 0,4-4 0,-21 20 0,1 0 0,32-18 0,-43 28 0,0 2 0,0-1 0,0 1 0,0 1 0,1 0 0,-1 0 0,1 1 0,14-1 0,-13 1 0,0 0 0,1 0 0,-1-1 0,0-1 0,19-6 0,-13 1 0,1 1 0,-1 1 0,22-4 0,-32 9 0,0-1 0,0 1 0,0 1 0,0-1 0,0 1 0,0 1 0,1-1 0,-1 1 0,0 0 0,0 1 0,7 2 0,-12-4 0,-1 0 0,0 1 0,1-1 0,-1 1 0,0-1 0,0 1 0,1-1 0,-1 1 0,0 0 0,0-1 0,0 1 0,0 0 0,0 0 0,0 0 0,0 0 0,0 0 0,0 0 0,0 0 0,0 0 0,-1 1 0,1-1 0,-1 0 0,1 0 0,0 1 0,-1-1 0,0 0 0,1 0 0,-1 1 0,0-1 0,0 1 0,0-1 0,0 0 0,0 1 0,0-1 0,0 0 0,0 1 0,-1-1 0,1 0 0,0 1 0,-2 1 0,-2 4 0,0 0 0,0 0 0,-1-1 0,0 1 0,-12 9 0,0 3 0,4-5 0,0-1 0,-1 0 0,-20 15 0,-20 17 0,36-30 0,-2 0 0,0-1 0,0-1 0,-29 13 0,22-11 0,4-2 0,-46 22 0,68-34 0,0-1 0,1 1 0,-1-1 0,0 0 0,0 0 0,0 1 0,0-1 0,0 0 0,0 0 0,0 0 0,0 0 0,0 0 0,0 0 0,0 0 0,0 0 0,0 0 0,0-1 0,1 1 0,-1 0 0,0-1 0,0 1 0,0 0 0,0-1 0,0 1 0,1-1 0,-2 0 0,1 0 0,0-1 0,0 1 0,0-1 0,1 1 0,-1-1 0,0 1 0,1-1 0,-1 1 0,1-1 0,-1 0 0,1 1 0,0-1 0,0-2 0,-1-4 0,2 1 0,-1 0 0,1-1 0,0 1 0,4-12 0,-2 10 0,1-1 0,1 1 0,0 0 0,0 0 0,0 1 0,1-1 0,8-7 0,54-50 0,-26 27 0,-31 29 0,1 1 0,0 1 0,1-1 0,21-9 0,28-19 0,-40 23 0,1 0 0,44-18 0,-27 14 0,-15 7 0,42-12 0,-1 1 0,37-13 0,-92 32 0,0 1 0,1 0 0,-1 1 0,1 0 0,-1 0 0,1 1 0,14 2 0,-26-2 0,1 0 0,-1 0 0,0 0 0,1 0 0,-1 0 0,0 0 0,1 0 0,-1 0 0,0 0 0,0 0 0,1 0 0,-1 0 0,0 1 0,1-1 0,-1 0 0,0 0 0,0 0 0,1 0 0,-1 1 0,0-1 0,0 0 0,0 0 0,1 0 0,-1 1 0,0-1 0,0 0 0,0 0 0,0 1 0,1-1 0,-1 0 0,0 0 0,0 1 0,0-1 0,0 0 0,0 1 0,0-1 0,0 1 0,-8 10 0,-27 12 0,25-16 0,-1 1 0,-1 1 0,0 0 0,-1-1 0,-19 10 0,14-9 0,1 1 0,-18 12 0,21-12 0,0-1 0,0-1 0,-30 13 0,-85 17 0,205-71 0,-57 22 0,2 1 0,0 1 0,0 1 0,0 1 0,1 1 0,41-7 0,25 1 0,-63 7 0,45-3 0,-46 8 0,135 1 0,-157-1 0,0 0 0,0 1 0,0-1 0,-1 0 0,1 0 0,0 1 0,0-1 0,0 1 0,-1 0 0,1 0 0,0-1 0,-1 1 0,1 0 0,-1 0 0,3 2 0,-4-2 0,0-1 0,1 1 0,-1-1 0,0 1 0,1 0 0,-1 0 0,0-1 0,0 1 0,0 0 0,0-1 0,0 1 0,0 0 0,0 0 0,0-1 0,0 1 0,0 0 0,0-1 0,0 1 0,0 0 0,0 0 0,-1-1 0,1 1 0,0 0 0,-1-1 0,0 2 0,-3 4 0,-1 0 0,0 0 0,0 0 0,0-1 0,-9 7 0,10-8 0,-9 6 0,1 0 0,-2 0 0,1-1 0,-25 12 0,-12 7 0,41-21 0,-1-1 0,0-1 0,0 0 0,0 0 0,0-1 0,-1 0 0,1-1 0,-19 4 0,-11-1 0,-44 14 0,-10 1 0,92-20 0,-51 5 0,50-5 0,0-1 0,0 0 0,1 0 0,-1 0 0,0 0 0,0-1 0,1 1 0,-1-1 0,0 0 0,0 1 0,1-1 0,-1 0 0,1-1 0,-1 1 0,-3-3 0,6 4 0,0-1 0,0 1 0,-1-1 0,1 1 0,0-1 0,0 1 0,0-1 0,0 0 0,0 1 0,0-1 0,0 1 0,0-1 0,0 1 0,0-1 0,0 1 0,1-1 0,-1 1 0,0-1 0,0 1 0,0-1 0,1 1 0,-1-1 0,0 1 0,1-1 0,-1 1 0,0 0 0,1-1 0,0 0 0,11-12 0,-11 12 0,36-28 0,0 0 0,2 3 0,63-32 0,-67 38 0,-4 6 0,0 2 0,1 1 0,0 1 0,1 2 0,45-6 0,-26 4 0,-12 4 0,42-1 0,32-5 0,-88 8 0,0 0 0,0 2 0,0 1 0,27 2 0,-51-1 0,0 0 0,0 0 0,0 0 0,0 0 0,-1 0 0,1 1 0,0-1 0,0 1 0,0-1 0,0 1 0,0 0 0,-1-1 0,1 1 0,0 0 0,-1 0 0,1 1 0,-1-1 0,1 0 0,-1 0 0,1 1 0,-1-1 0,0 1 0,0-1 0,0 1 0,0-1 0,0 1 0,0 0 0,0-1 0,0 1 0,-1 0 0,1 0 0,-1 0 0,1 0 0,-1-1 0,0 1 0,0 0 0,0 0 0,0 0 0,0 0 0,0 0 0,0 0 0,-1 3 0,-1 1 0,1 0 0,-2-1 0,1 1 0,0-1 0,-1 1 0,0-1 0,0 0 0,-1 0 0,1 0 0,-1 0 0,0-1 0,-8 7 0,-124 85 0,134-95 0,-108 62 0,61-40 0,34-16 0,1-1 0,-24 16 0,35-20 0,-16 11 0,18-12 0,1-1 0,-1 1 0,1-1 0,-1 0 0,0 1 0,1-1 0,-1 0 0,1 1 0,-1-1 0,0 0 0,1 0 0,-1 0 0,0 1 0,1-1 0,-1 0 0,0 0 0,1 0 0,-1 0 0,0 0 0,1 0 0,-1-1 0,0 1 0,1 0 0,-2 0 0,4-3-140,-1 1 0,1 0-1,0-1 1,0 1 0,0 0-1,0 0 1,0 0 0,0 1-1,1-1 1,-1 1 0,4-3-1,-3 2-141,33-22-2204,48-24 1,1 7 3428,-45 26 895,-1 2-1,47-9 0,-49 13-1355,-3 3-482,1 1 0,-1 2 0,0 2 0,52 4 0,-4 0 0,22-5 0,106 4 0,-208-2 0,0 1 0,1-1 0,-1 0 0,0 1 0,1-1 0,-1 1 0,0 0 0,1-1 0,-1 1 0,0 0 0,0 1 0,0-1 0,0 0 0,0 0 0,0 1 0,0 0 0,-1-1 0,1 1 0,0 0 0,-1 0 0,1-1 0,-1 1 0,0 0 0,0 1 0,0-1 0,0 0 0,0 0 0,0 0 0,0 1 0,-1-1 0,1 0 0,-1 1 0,0-1 0,1 0 0,-1 1 0,0-1 0,-1 3 0,0 3 0,0-1 0,0 0 0,0 1 0,-1-1 0,-1 0 0,1 0 0,-1 0 0,0-1 0,-1 1 0,-7 11 0,-3 2 0,-1-1 0,-1 0 0,0-1 0,-2-1 0,-28 22 0,15-14 0,24-18 0,0-1 0,0 0 0,-1-1 0,0 0 0,0 0 0,0 0 0,0-1 0,-13 4 0,20-7 0,0-1 0,0 1 0,0-1 0,0 0 0,0 1 0,0-1 0,0 0 0,0 0 0,0 0 0,0 1 0,0-1 0,0 0 0,0-1 0,0 1 0,0 0 0,0 0 0,0 0 0,0-1 0,0 1 0,0 0 0,0-1 0,0 1 0,0-1 0,1 1 0,-1-1 0,0 1 0,0-1 0,0 0 0,1 1 0,-1-1 0,0 0 0,1 0 0,-1 1 0,0-1 0,1 0 0,-1 0 0,1 0 0,0 0 0,-1 0 0,1 0 0,0 0 0,-1 0 0,1-1 0,0-1 0,0 0 0,0 0 0,1 0 0,-1 0 0,1 0 0,0 0 0,0 0 0,0 0 0,0 1 0,0-1 0,1 0 0,-1 1 0,4-5 0,21-22 0,1 1 0,1 2 0,56-42 0,-35 29 0,-17 20 0,-27 16 0,0 1 0,0-1 0,0 0 0,-1 0 0,1 0 0,7-8 0,-12 10 0,0 1 0,0 0 0,0 0 0,0-1 0,0 1 0,0 0 0,0 0 0,0-1 0,0 1 0,0 0 0,0 0 0,0-1 0,0 1 0,0 0 0,0 0 0,0-1 0,0 1 0,0 0 0,0 0 0,-1-1 0,1 1 0,0 0 0,0 0 0,0 0 0,0-1 0,-1 1 0,1 0 0,0 0 0,0 0 0,0-1 0,-1 1 0,1 0 0,0 0 0,0 0 0,0 0 0,-1 0 0,1 0 0,0 0 0,0 0 0,-1-1 0,1 1 0,0 0 0,0 0 0,-1 0 0,1 0 0,0 0 0,-1 0 0,1 1 0,0-1 0,-1 0 0,-15-2 0,15 2 0,-154 1 0,94 2 0,-66-7 0,121 4 0,-1-1 0,0 0 0,1-1 0,-1 0 0,1 0 0,0 0 0,-1-1 0,1 0 0,0 0 0,-7-5 0,12 7 0,-1 0 0,1-1 0,-1 1 0,1-1 0,-1 1 0,1-1 0,0 0 0,0 1 0,-1-1 0,1 0 0,1 0 0,-1 0 0,0 0 0,0 0 0,1 0 0,-1 0 0,1 0 0,0 0 0,-1 0 0,1 0 0,0 0 0,0 0 0,0 0 0,1 0 0,-1 0 0,0 0 0,1 0 0,-1 0 0,1 0 0,0 0 0,0 0 0,-1 0 0,1 0 0,1 1 0,-1-1 0,2-2 0,1-2 0,1 0 0,0 0 0,0 1 0,1-1 0,0 1 0,0 0 0,0 1 0,0-1 0,1 1 0,9-4 0,11-4 0,41-12 0,1-1 0,133-61 0,-201 85 0,0 1 0,0 0 0,1-1 0,-1 1 0,0-1 0,0 0 0,0 1 0,0-1 0,0 0 0,0 0 0,0 1 0,0-1 0,0 0 0,0 0 0,0 0 0,0 0 0,-1 0 0,1-1 0,0 1 0,0-2 0,-1 2 0,0 0 0,-1 1 0,1-1 0,-1 0 0,1 1 0,-1-1 0,0 0 0,1 1 0,-1-1 0,0 1 0,1-1 0,-1 1 0,0-1 0,1 1 0,-1-1 0,0 1 0,0 0 0,1 0 0,-1-1 0,0 1 0,0 0 0,-1 0 0,-11-3 0,1 1 0,-25 0 0,-3 2 0,0 2 0,-72 13 0,-55 13 0,128-22 0,-1-2 0,0-1 0,-1-2 0,-40-4 0,-8 1 0,4 4 0,-91-5 0,166 2 0,1 0 0,-1-1 0,1-1 0,-1 1 0,-16-9 0,33 7 0,0 0 0,0 1 0,0 0 0,0 0 0,10-2 0,38-8 0,2 4 0,-1 1 0,89 1 0,612 8 0,-736 1 0,-20-2 0,-1 1 0,0-1 0,0 0 0,0 0 0,1 0 0,-1 0 0,0 0 0,0 0 0,0 0 0,0 0 0,1 0 0,-1 1 0,0-1 0,0 0 0,0 0 0,0 0 0,0 0 0,0 0 0,1 1 0,-1-1 0,0 0 0,0 0 0,0 0 0,0 1 0,0-1 0,0 0 0,0 0 0,0 0 0,0 0 0,0 1 0,0-1 0,0 0 0,0 0 0,0 0 0,0 1 0,0-1 0,0 0 0,0 0 0,0 0 0,0 1 0,0-1 0,0 0 0,-25 21 0,21-19 0,1 0 0,0 0 0,0 1 0,0-1 0,0 1 0,1-1 0,-1 1 0,-4 6 0,7-9 0,0 1 0,0 0 0,0-1 0,0 1 0,0 0 0,0-1 0,0 1 0,0 0 0,0-1 0,1 1 0,-1 0 0,0-1 0,0 1 0,1-1 0,-1 1 0,0-1 0,1 1 0,-1 0 0,0-1 0,1 1 0,-1-1 0,1 0 0,-1 1 0,1-1 0,-1 1 0,1-1 0,-1 0 0,1 1 0,-1-1 0,1 0 0,0 1 0,-1-1 0,1 0 0,-1 0 0,1 0 0,0 0 0,-1 0 0,1 1 0,0-1 0,-1 0 0,2-1 0,28 2 0,137-26 0,-139 20 0,-1 0 0,28-10 0,-32 8 0,1 1 0,-1 0 0,34-1 0,50-6 0,-66 7 0,42-1 0,313 6 0,-183 2 0,-207-1 0,0 0 0,0 1 0,0 0 0,0 0 0,10 3 0,-15-4 0,0 1 0,0-1 0,-1 0 0,1 1 0,0-1 0,-1 0 0,1 1 0,0-1 0,-1 1 0,1-1 0,-1 1 0,1-1 0,-1 1 0,1 0 0,-1-1 0,1 1 0,-1-1 0,0 1 0,1 0 0,-1 0 0,1 0 0,-1 1 0,0-1 0,-1 0 0,1 0 0,0 0 0,-1 1 0,1-1 0,0 0 0,-1 0 0,1 0 0,-1 0 0,0 0 0,1 0 0,-1 0 0,0 0 0,0 0 0,1 0 0,-1 0 0,0-1 0,-1 2 0,-14 11 0,0-1 0,-1 0 0,-1-1 0,-24 11 0,-28 18 0,56-32 0,0-2 0,0 1 0,-1-2 0,0 0 0,0-1 0,-1 0 0,1-2 0,-19 2 0,-52 12 0,46-7 0,-1-2 0,1-2 0,-1-2 0,-75-3 0,185-13 0,-17 1 0,41-14 0,-72 19 0,1 0 0,-1 2 0,1 0 0,25-1 0,-163 32 0,21-13 0,-52 3 0,125-15 0,0 2 0,-25 6 0,25-4 0,-1-1 0,-24 0 0,-12-5 0,43-1 0,0 2 0,0 0 0,-1 0 0,1 2 0,-21 3 0,36-5 0,1 0 0,-1 0 0,1 0 0,-1 0 0,1 0 0,-1 1 0,1-1 0,0 0 0,-1 0 0,1 0 0,-1 0 0,1 0 0,0 1 0,-1-1 0,1 0 0,-1 0 0,1 0 0,0 1 0,-1-1 0,1 0 0,0 1 0,-1-1 0,1 0 0,0 1 0,0-1 0,-1 1 0,1-1 0,0 0 0,0 1 0,-1-1 0,1 1 0,0 0 0,13 5 0,25 0 0,-10-6 0,-1-2 0,1 0 0,-1-2 0,52-14 0,-47 9 0,0 3 0,0 0 0,35-1 0,504 7 0,-253 2 0,-278-4 0,-27 1 0,-1 0 0,0 1 0,0 0 0,1 1 0,-1 0 0,0 1 0,13 4 0,-24-6 0,1 1 0,-1-1 0,1 1 0,-1-1 0,0 1 0,0 0 0,1 0 0,-1 0 0,0 0 0,0 0 0,0 0 0,0 0 0,0 0 0,0 0 0,0 1 0,-1-1 0,1 0 0,0 0 0,-1 1 0,1-1 0,-1 1 0,1-1 0,-1 0 0,1 1 0,-1-1 0,0 1 0,0-1 0,0 1 0,0-1 0,0 1 0,0-1 0,0 1 0,-1-1 0,1 1 0,0-1 0,-1 0 0,1 1 0,-1-1 0,0 2 0,-1 0 0,1 0 0,-1 0 0,0 1 0,0-1 0,0-1 0,-1 1 0,1 0 0,0-1 0,-1 1 0,0-1 0,0 0 0,0 1 0,0-1 0,0-1 0,-5 3 0,-89 36 0,91-38 0,8-6 0,19-16 0,38-21 0,38-15 0,-87 51 0,0 1 0,0 0 0,1 0 0,12-2 0,32-13 0,-54 19 0,28-14 0,0 1 0,43-12 0,-63 23 0,-1 0 0,1 0 0,0 1 0,0 0 0,-1 0 0,1 1 0,0 0 0,0 1 0,-1 0 0,1 0 0,0 1 0,-1 0 0,17 6 0,-23-6 0,1-1 0,-1 0 0,1 1 0,-1 0 0,0 0 0,1 0 0,-1 0 0,0 0 0,0 0 0,-1 0 0,1 0 0,0 1 0,-1-1 0,1 1 0,-1-1 0,0 1 0,0 0 0,0-1 0,0 1 0,0 5 0,1 4 0,-1 1 0,0-1 0,-3 23 0,1-26 0,0 0 0,1 0 0,1 0 0,-1 0 0,1 0 0,2 9 0,-2-16 0,0 0 0,1 1 0,-1-1 0,0 0 0,0 0 0,1 0 0,0 0 0,-1 0 0,1 0 0,0-1 0,0 1 0,0-1 0,0 1 0,0-1 0,0 0 0,0 1 0,0-1 0,1 0 0,-1-1 0,0 1 0,1 0 0,-1-1 0,1 1 0,-1-1 0,1 0 0,-1 1 0,1-1 0,-1-1 0,0 1 0,5-1 0,7-1 0,0 0 0,1-1 0,25-10 0,-34 11 0,8-4 0,0 0 0,0-2 0,0 1 0,19-17 0,29-15 0,42-14 0,-94 48 0,-1 0 0,0-1 0,-1 0 0,14-12 0,-16 12 0,0 1 0,0 0 0,1 0 0,0 1 0,-1 0 0,1 0 0,1 0 0,9-3 0,-17 7 0,0 0 0,1 0 0,-1 0 0,0-1 0,1 1 0,-1 0 0,0 0 0,1 0 0,-1 0 0,0 0 0,1-1 0,-1 1 0,0 0 0,1 0 0,-1 0 0,0 0 0,1 0 0,-1 0 0,1 0 0,-1 0 0,0 1 0,1-1 0,-1 0 0,0 0 0,1 0 0,-1 0 0,0 0 0,1 1 0,-1-1 0,0 0 0,1 0 0,-1 0 0,0 1 0,0-1 0,1 0 0,-1 0 0,0 1 0,0-1 0,1 0 0,-1 1 0,0-1 0,-7 17 0,-21 15 0,-1-4 0,-2-1 0,-57 38 0,85-63 0,-5 3 0,-1 1 0,1-2 0,-19 9 0,26-13 0,0 0 0,0 1 0,0-1 0,0 0 0,0 1 0,-1-1 0,1 0 0,0 0 0,0 0 0,0 0 0,0 0 0,0 0 0,0-1 0,0 1 0,0 0 0,0 0 0,0-1 0,0 1 0,-1-1 0,1 0 0,0 0 0,0 0 0,1 0 0,-1 0 0,1 0 0,-1 0 0,1 0 0,-1-1 0,1 1 0,0 0 0,-1 0 0,1 0 0,0 0 0,0-1 0,0 1 0,0 0 0,0 0 0,0 0 0,0 0 0,0-1 0,1 1 0,-1-1 0,3-11 0,0 0 0,1 0 0,1 1 0,0-1 0,0 1 0,11-16 0,48-67 0,-57 86 0,5-7 0,22-32 0,-32 45 0,-1 0 0,1 1 0,-1-1 0,1 0 0,-1 0 0,0 0 0,0 0 0,-1 0 0,1 0 0,-1 0 0,1-1 0,-1 1 0,0 0 0,0-4 0,-1 6 0,1 0 0,0 0 0,-1 0 0,1 0 0,0 0 0,-1 0 0,1 0 0,-1 0 0,0 0 0,1 0 0,-1 0 0,0 0 0,0 0 0,1 0 0,-1 1 0,0-1 0,0 0 0,0 1 0,0-1 0,0 1 0,0-1 0,0 1 0,0-1 0,-2 0 0,-1 1 0,1-1 0,0 1 0,-1 0 0,1 0 0,0 0 0,-1 0 0,1 1 0,-6 0 0,-4 3 0,0 0 0,0 1 0,-13 8 0,-39 27 0,46-27 0,-32 17 0,-23 2 0,38-17 0,-46 26 0,9-7 0,4-3 0,-34 21 0,-91 48 0,131-69 0,52-27 0,0 0 0,0 0 0,-1-1 0,1-1 0,-1 0 0,1 0 0,-17-1 0,11 0 0,-1 0 0,-24 7 0,15-3-341,-1 0 0,0-2-1,-55 0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3:41.43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4416 183 24575,'0'-1'0,"0"0"0,0 0 0,0 0 0,-1 0 0,1 0 0,0 0 0,-1 0 0,1 1 0,-1-1 0,1 0 0,-1 0 0,1 0 0,-1 1 0,0-1 0,1 0 0,-1 1 0,0-1 0,1 1 0,-1-1 0,0 0 0,0 1 0,0 0 0,1-1 0,-1 1 0,0-1 0,0 1 0,0 0 0,0 0 0,0 0 0,0-1 0,0 1 0,0 0 0,0 0 0,0 0 0,1 0 0,-1 1 0,-2-1 0,-1 0 0,-1 1 0,1-1 0,0 1 0,-1 0 0,1 0 0,-7 3 0,-33 22 0,-9 5 0,-51 25 0,19-9 0,-99 58 0,160-94 0,14-7 0,-1 1 0,1 0 0,0 0 0,0 1 0,1 1 0,0-1 0,0 1 0,-13 14 0,22-21 0,-1 1 0,0-1 0,1 1 0,-1 0 0,1-1 0,-1 1 0,1 0 0,-1-1 0,1 1 0,0 0 0,-1 0 0,1-1 0,0 1 0,-1 0 0,1 0 0,0-1 0,0 1 0,0 0 0,0 0 0,0 0 0,0 0 0,0-1 0,0 1 0,0 0 0,1 1 0,-1-2 0,1 1 0,0-1 0,-1 1 0,1-1 0,0 1 0,0-1 0,0 0 0,-1 1 0,1-1 0,0 0 0,0 0 0,0 0 0,0 0 0,-1 0 0,1 0 0,0 0 0,0 0 0,0 0 0,1 0 0,42-11 0,51-21 0,-52 18 0,-1-1 0,68-35 0,-100 44 0,34-20 0,1 2 0,69-26 0,-66 31 0,-30 11 0,1 1 0,26-7 0,23-8 0,-53 16 0,1 1 0,-1 0 0,25-4 0,-38 9 0,0 0 0,0-1 0,-1 1 0,1 0 0,0 0 0,0 0 0,-1 0 0,1 0 0,0 1 0,0-1 0,-1 1 0,1-1 0,0 1 0,0-1 0,-1 1 0,1 0 0,-1 0 0,1 0 0,-1 0 0,1 0 0,-1 0 0,0 0 0,1 0 0,-1 0 0,0 1 0,0-1 0,0 1 0,0-1 0,0 1 0,0-1 0,0 1 0,0-1 0,-1 1 0,1 0 0,-1 0 0,1 2 0,0 0 0,-1 0 0,0 1 0,0-1 0,0 0 0,0 0 0,-1 1 0,0-1 0,0 0 0,0 0 0,0 0 0,-1 0 0,1 0 0,-1 0 0,-3 5 0,-27 47 0,25-42 0,-1 1 0,0-1 0,-1-1 0,-1 0 0,-12 13 0,6-11 0,-17 17 0,31-31 0,1 1 0,0-1 0,0 1 0,-1 0 0,1-1 0,0 1 0,1 0 0,-1 0 0,0 0 0,0 0 0,1 0 0,-1 0 0,1 0 0,0 0 0,-1 0 0,1 0 0,0 2 0,1-2 0,-1-1 0,1 1 0,-1-1 0,1 1 0,0-1 0,0 0 0,-1 1 0,1-1 0,0 0 0,0 0 0,0 0 0,0 0 0,1 0 0,-1 0 0,0 0 0,0 0 0,1 0 0,-1 0 0,0-1 0,1 1 0,-1 0 0,1-1 0,-1 1 0,0-1 0,1 0 0,-1 0 0,1 1 0,0-1 0,-1 0 0,1 0 0,-1 0 0,1 0 0,-1-1 0,1 1 0,1-1 0,5 0 0,0-1 0,0 1 0,0-1 0,0-1 0,9-4 0,16-10 0,55-41 0,-15 10 0,5-9 0,-50 35 0,-27 21 0,1 0 0,-1 0 0,1 0 0,-1-1 0,1 1 0,-1-1 0,0 1 0,0-1 0,0 0 0,2-2 0,-3 4 0,0-1 0,0 1 0,0-1 0,0 1 0,0 0 0,0-1 0,0 1 0,1-1 0,-2 1 0,1-1 0,0 1 0,0-1 0,0 1 0,0 0 0,0-1 0,0 1 0,0-1 0,0 1 0,-1-1 0,1 1 0,0 0 0,0-1 0,-1 1 0,1 0 0,0-1 0,0 1 0,-1 0 0,0-1 0,-1 0 0,0 0 0,0 0 0,0 0 0,0 1 0,0-1 0,0 1 0,-1-1 0,1 1 0,0 0 0,0 0 0,0 0 0,-1 0 0,1 0 0,0 1 0,0-1 0,-4 2 0,-52 7 0,-1-2 0,0-2 0,-112-7 0,55 0 0,59 3 0,-69-3 0,124 2 0,-1 0 0,0-1 0,1 0 0,-1 1 0,1-1 0,-1 0 0,0 0 0,1 0 0,0-1 0,-1 1 0,1 0 0,0-1 0,0 0 0,-4-3 0,5 4 0,0 0 0,1 0 0,-1 0 0,0 0 0,1 0 0,-1-1 0,0 1 0,1 0 0,0 0 0,-1-1 0,1 1 0,0 0 0,-1-1 0,1 1 0,0 0 0,0-1 0,0 1 0,0 0 0,0-1 0,1 1 0,-1 0 0,0-1 0,1 1 0,-1 0 0,1 0 0,-1-1 0,1 1 0,-1 0 0,1 0 0,0 0 0,0-1 0,8-11 0,-5 6 0,0 0 0,1 1 0,-1-1 0,1 1 0,1 0 0,-1 0 0,1 1 0,0 0 0,13-9 0,-19 14 0,0 0 0,0 0 0,1 0 0,-1 0 0,0 0 0,0 0 0,0 0 0,0 0 0,0 0 0,0 0 0,0 0 0,0-1 0,0 1 0,1 0 0,-1 0 0,0 0 0,0 0 0,0 0 0,0 0 0,0 0 0,0 0 0,0 0 0,0 0 0,1 0 0,-1 0 0,0 0 0,0 0 0,0 0 0,0 1 0,0-1 0,0 0 0,0 0 0,0 0 0,0 0 0,1 0 0,-1 0 0,0 0 0,0 0 0,0 0 0,0 0 0,0 0 0,0 0 0,0 0 0,0 1 0,0-1 0,0 0 0,0 0 0,0 0 0,0 0 0,0 0 0,0 0 0,0 0 0,1 0 0,-1 0 0,0 1 0,0-1 0,0 0 0,0 0 0,0 0 0,-1 0 0,1 0 0,0 0 0,0 0 0,0 1 0,0-1 0,0 0 0,0 0 0,0 0 0,-6 12 0,-13 12 0,6-12 0,-2 0 0,1-2 0,-2 1 0,1-2 0,-1 0 0,0-1 0,-31 10 0,1-4 0,-81 13 0,74-16 0,31-6 0,1-1 0,-40 2 0,50-5 0,-19-1 0,0 1 0,-1 2 0,-35 8 0,63-11 0,0 1 0,0 0 0,-1-1 0,1 0 0,0 1 0,0-1 0,-1-1 0,1 1 0,0 0 0,-6-2 0,8 2 0,1-1 0,-1 1 0,1 0 0,-1 0 0,1-1 0,-1 1 0,1 0 0,0-1 0,-1 1 0,1 0 0,0-1 0,-1 1 0,1 0 0,0-1 0,-1 1 0,1-1 0,0 1 0,0-1 0,-1 1 0,1-1 0,0 1 0,0-1 0,0 1 0,0-1 0,0 1 0,0-1 0,0-1 0,0 0 0,0 1 0,1-1 0,-1 1 0,1-1 0,0 1 0,-1-1 0,1 1 0,0-1 0,0 1 0,0-1 0,2-1 0,13-14 0,2 0 0,-1 2 0,2 0 0,0 1 0,1 1 0,32-17 0,22-15 0,-48 30 0,-1 1 0,2 1 0,0 1 0,40-12 0,-136 79 0,32-34 0,-2-1 0,0-2 0,-1-1 0,-1-3 0,-61 14 0,-29-2 0,118-23 0,-1 0 0,1-1 0,0 0 0,-1-1 0,1-1 0,-1 0 0,1-1 0,-21-4 0,34 5 0,-1 0 0,0 0 0,0 0 0,1-1 0,-1 1 0,0 0 0,1 0 0,-1-1 0,0 1 0,1-1 0,-1 1 0,0-1 0,1 1 0,-1-1 0,1 1 0,-1-1 0,1 1 0,-1-1 0,1 0 0,-1 1 0,1-1 0,0 0 0,-1 0 0,1 1 0,0-1 0,-1 0 0,1 0 0,0 1 0,0-2 0,0 0 0,0 0 0,1 0 0,-1 0 0,1 0 0,0 0 0,-1 1 0,1-1 0,0 0 0,0 1 0,0-1 0,3-2 0,1-3 0,1 0 0,0 1 0,1 0 0,10-8 0,-2 4 0,21-15 0,1 2 0,70-34 0,40-17 0,-96 48 0,-41 20 0,0 1 0,0-1 0,1 2 0,-1-1 0,1 2 0,0-1 0,0 1 0,12-1 0,-23 4 0,0 0 0,0 0 0,1 0 0,-1 0 0,0 0 0,0 0 0,1 0 0,-1 0 0,0 0 0,0 0 0,1 0 0,-1 0 0,0 0 0,0 0 0,1 0 0,-1 0 0,0 0 0,0 0 0,0 0 0,1 0 0,-1 0 0,0 0 0,0 1 0,1-1 0,-1 0 0,0 0 0,0 0 0,0 0 0,0 1 0,1-1 0,-1 0 0,0 0 0,0 0 0,0 1 0,0-1 0,0 0 0,0 0 0,1 0 0,-1 1 0,0-1 0,0 0 0,0 0 0,0 1 0,0-1 0,-8 12 0,-15 9 0,-10 0 0,-58 28 0,83-46 0,-14 8 0,-1-2 0,0-1 0,-35 9 0,27-10 0,-44 18 0,-4 1 0,37-18 0,-2-1 0,1-3 0,0-1 0,-84-6 0,-70 5 0,178 2 0,16-2 0,0-1 0,1 0 0,-1-1 0,0 1 0,1 0 0,-1-1 0,0 1 0,0-1 0,1 0 0,-1 0 0,0 0 0,0 0 0,0-1 0,-4 0 0,7 0 0,-1 0 0,1 0 0,0 0 0,-1 1 0,1-1 0,0 0 0,0 0 0,-1 0 0,1 0 0,0 1 0,0-1 0,0 0 0,0 0 0,0 0 0,1 0 0,-1 0 0,0 1 0,0-1 0,0 0 0,1 0 0,-1 0 0,0 1 0,1-1 0,-1 0 0,1 0 0,-1 1 0,1-1 0,0-1 0,18-18 0,35-12 0,82-37 0,-120 66 0,-16 3 0,1 0 0,-1 0 0,0 1 0,0-1 0,0 0 0,1 0 0,-1 0 0,0 1 0,0-1 0,0 0 0,0 0 0,0 1 0,1-1 0,-1 0 0,0 1 0,0-1 0,0 0 0,0 0 0,0 1 0,0-1 0,0 0 0,0 1 0,0-1 0,0 0 0,0 0 0,0 1 0,0-1 0,0 0 0,0 1 0,-1-1 0,1 1 0,-1 1 0,0 0 0,0 1 0,-1-1 0,1 0 0,-1 1 0,1-1 0,-1 0 0,0 0 0,0 0 0,-2 2 0,-36 24 0,-20 16 0,53-38 0,0-2 0,0 1 0,0-1 0,-1 0 0,-13 5 0,-25 14 0,31-14 0,-1 0 0,0-1 0,-26 8 0,-10 4 0,40-15 0,0-1 0,0-1 0,0 0 0,-1 0 0,1-2 0,-21 1 0,15-1 0,0 1 0,-24 6 0,-13 4 0,108-19 0,-5-10 0,-34 12 0,-1 0 0,1 0 0,0 2 0,0-1 0,19 0 0,260 2 0,-140 4 0,-134-2 0,1 2 0,-1-1 0,0 2 0,0 1 0,0 0 0,0 2 0,-1 0 0,0 0 0,0 2 0,18 11 0,-34-18 0,0 0 0,0 0 0,0 0 0,-1 0 0,1 1 0,0-1 0,-1 1 0,1-1 0,-1 1 0,0-1 0,1 1 0,-1 0 0,0 0 0,0 0 0,0 0 0,0-1 0,-1 1 0,1 1 0,0-1 0,-1 0 0,1 0 0,-1 0 0,0 0 0,0 0 0,0 0 0,0 0 0,0 4 0,-2-3 0,1 0 0,0 1 0,-1-1 0,0 0 0,0 1 0,0-1 0,0 0 0,0-1 0,-1 1 0,1 0 0,-1-1 0,0 1 0,0-1 0,0 0 0,-3 2 0,-32 22 0,-62 36 0,86-54 0,-1-1 0,-1 0 0,1-2 0,-1 1 0,0-2 0,-21 3 0,21-2 0,13-4 0,0 0 0,1 0 0,-1 0 0,1 0 0,-1-1 0,0 1 0,0-1 0,1 0 0,-1 1 0,0-1 0,0 0 0,1-1 0,-1 1 0,0 0 0,-5-2 0,8 1 0,0 1 0,0-1 0,0 1 0,-1-1 0,1 1 0,0 0 0,0-1 0,0 1 0,0-1 0,0 1 0,0-1 0,0 1 0,0-1 0,0 1 0,0-1 0,0 1 0,0-1 0,1 1 0,-1 0 0,0-1 0,0 1 0,0-1 0,1 1 0,-1-1 0,0 1 0,0 0 0,1-1 0,-1 1 0,0 0 0,1-1 0,-1 1 0,0 0 0,1 0 0,0-1 0,18-13 0,-12 8 0,-6 6 0,-1 0 0,1 0 0,-1-1 0,1 1 0,-1-1 0,1 1 0,-1 0 0,1-1 0,-1 1 0,0-1 0,1 1 0,-1-1 0,0 1 0,1-1 0,-1 1 0,0-1 0,0 1 0,1-1 0,-1 0 0,0 1 0,0-1 0,0 1 0,0-1 0,0 0 0,0 1 0,0-1 0,0 1 0,0-1 0,0 0 0,0 1 0,0-1 0,-1 0 0,0 0 0,0 0 0,0 0 0,0 1 0,0-1 0,0 0 0,0 1 0,0-1 0,0 0 0,-1 1 0,1-1 0,0 1 0,0 0 0,-3-1 0,-47-3 0,48 4 0,-562 0-258,232 2 14,303-4 205,0-1 0,-39-9 0,16 2 55,-79-16-51,130 25 49,0 1 1,-1 0-1,1-1 1,0 0-1,0 1 1,0-1-1,-1 0 1,1 0-1,0 0 1,0 0-1,0-1 1,0 1-1,1 0 1,-1-1-1,0 0 1,1 1-1,-1-1 1,1 0-1,-1 0 1,1 0-1,-2-2 1,3 2-5,-1 1 1,1-1-1,0 0 0,0 1 0,0-1 1,-1 1-1,2-1 0,-1 0 1,0 1-1,0-1 0,0 0 1,1 1-1,-1-1 0,1 1 0,-1-1 1,1 1-1,0-1 0,-1 1 1,1-1-1,0 1 0,0 0 1,0-1-1,0 1 0,0 0 0,1 0 1,-1 0-1,0 0 0,0 0 1,1 0-1,1-1 0,15-9-10,0 0 0,0 2 0,36-14 0,-35 16 0,30-18 0,-42 20 0,1 0 0,0 0 0,0 1 0,0 1 0,0 0 0,1 0 0,-1 0 0,17-2 0,-25 5 0,0 0 0,-1 0 0,1 1 0,0-1 0,0 0 0,0 0 0,-1 0 0,1 1 0,0-1 0,0 0 0,0 0 0,0 0 0,0 1 0,-1-1 0,1 0 0,0 0 0,0 1 0,0-1 0,0 0 0,0 0 0,0 1 0,0-1 0,0 0 0,0 1 0,0-1 0,0 0 0,0 0 0,0 1 0,0-1 0,0 0 0,0 0 0,0 1 0,1-1 0,-1 0 0,0 0 0,0 1 0,0-1 0,0 0 0,0 0 0,1 0 0,-1 1 0,0-1 0,0 0 0,0 0 0,1 0 0,-1 0 0,0 1 0,0-1 0,0 0 0,1 0 0,-1 0 0,0 0 0,0 0 0,1 0 0,-1 0 0,0 0 0,1 0 0,-1 0 0,0 0 0,0 0 0,1 0 0,-1 0 0,0 0 0,0 0 0,1 0 0,-1 0 0,1 0 0,-18 14 0,-13 5 0,11-7 0,1-1 0,-40 17 0,32-18 0,0-1 0,0-1 0,-1-1 0,-1-1 0,1-2 0,-49 3 0,-736-9-1982,803 2 2001,0 0-1,-1-1 0,1 0 0,-1-1 0,1 1 1,0-2-1,0 0 0,-17-7 0,25 10-7,1 0-1,0 0 1,-1-1 0,1 1-1,0 0 1,-1 0-1,1-1 1,0 1-1,0 0 1,-1 0-1,1-1 1,0 1 0,0 0-1,-1-1 1,1 1-1,0 0 1,0-1-1,0 1 1,0 0-1,-1-1 1,1 1 0,0-1-1,0 1 1,0 0-1,0-1 1,0 1-1,0-1 1,0 1-1,0 0 1,0-1 0,0 1-1,0-1 1,1 1-1,-1 0 1,0-1-1,0 1 1,0 0-1,0-1 1,1 1 0,16-15 598,24-5 177,-14 15-786,1 0 0,0 2 0,0 1 0,0 1 0,43 5 0,4-1 0,83-3 0,-186 0 0,1 2 0,-1 1 0,-32 7 0,23-4 0,-1-2 0,0-1 0,-72-6 0,58 1 0,-57 5 0,46 10 0,47-9 0,0-1 0,-21 3 0,15-5 0,8 1 0,0-1 0,0 0 0,0-1 0,1-1 0,-1 0 0,0 0 0,-18-6 0,31 7 0,-1-1 0,0 0 0,1 1 0,-1-1 0,0 0 0,1 0 0,-1 0 0,1 0 0,0 0 0,-1 0 0,1 0 0,0-1 0,0 1 0,-1 0 0,1-1 0,0 1 0,0-1 0,1 1 0,-1-1 0,0 0 0,0 1 0,1-1 0,-1 0 0,0-2 0,2 1 0,-1 0 0,0 0 0,0 0 0,1 0 0,0 0 0,0 0 0,0 0 0,0 0 0,0 0 0,0 1 0,1-1 0,2-4 0,6-7 0,1 1 0,0 1 0,23-21 0,-34 33 0,17-14 0,1 1 0,34-20 0,-67 34 0,-15 8 0,-102 54 0,111-54 0,-1 0 0,-32 7 0,26-7 0,24-7 0,0 0 0,0-1 0,0 1 0,-1-1 0,1 0 0,0 0 0,-1 0 0,1 0 0,-1-1 0,1 0 0,-1 0 0,1 0 0,-8-2 0,12 2 0,-1 0 0,1-1 0,-1 1 0,1 0 0,-1-1 0,1 1 0,-1 0 0,1-1 0,-1 1 0,1-1 0,0 1 0,-1-1 0,1 1 0,0-1 0,-1 1 0,1-1 0,0 1 0,0-1 0,-1 0 0,1 1 0,0-1 0,0 1 0,0-1 0,0 1 0,0-1 0,0 0 0,0 1 0,0-1 0,0 0 0,0 1 0,0-1 0,0 1 0,0-1 0,1 1 0,-1-1 0,0 0 0,0 1 0,1-1 0,-1 1 0,0-1 0,1 1 0,-1-1 0,0 1 0,1-1 0,-1 1 0,1 0 0,-1-1 0,1 1 0,0-1 0,29-25 0,-23 21 0,18-14 0,41-24 0,-41 28 0,46-36 0,-70 51 0,0-1 0,0 0 0,0 1 0,0-1 0,0 0 0,0 0 0,-1 0 0,1 0 0,0 0 0,-1 0 0,1 0 0,0 0 0,-1 0 0,1 0 0,-1 0 0,0 0 0,1 0 0,-1 0 0,0-1 0,0 1 0,1 0 0,-1-2 0,-1 2 0,0 1 0,1-1 0,-1 1 0,0 0 0,0-1 0,1 1 0,-1-1 0,0 1 0,0 0 0,0 0 0,0-1 0,1 1 0,-1 0 0,0 0 0,0 0 0,0 0 0,0 0 0,1 0 0,-1 0 0,0 0 0,0 1 0,0-1 0,0 0 0,1 0 0,-1 1 0,0-1 0,0 1 0,0-1 0,1 0 0,-1 1 0,0-1 0,0 2 0,-15 4 0,-1 0 0,1-1 0,-1 0 0,0-2 0,0 0 0,-19 1 0,-105-4 0,80-1 0,122-10 0,-36 6 0,36-4 0,13 5 0,90 8 0,-88 8 0,-47-7 0,33 2 0,-9-2-415,84 19 1,-70-11 244,68 5 170,-51-8 0,119 26 0,-118-19 0,-54-13 2,0-2-1,39 0 1,19 0-28,-25 10-42,3 1 29,181-11 887,-131-4-569,-116 2-279,1 1 0,-1-1 0,0 0 0,1 0 0,-1 0 0,1 0 0,-1-1 0,0 1 0,1 0 0,-1-1 0,0 1 0,0 0 0,1-1 0,-1 0 0,0 1 0,0-1 0,3-1 0,-4 1 0,0 1 0,0-1 0,0 1 0,0-1 0,0 0 0,0 1 0,0-1 0,0 1 0,0-1 0,0 1 0,0-1 0,-1 1 0,1-1 0,0 1 0,0-1 0,0 1 0,-1-1 0,1 1 0,0-1 0,-1 1 0,1-1 0,0 1 0,-1-1 0,1 1 0,0 0 0,-1-1 0,0 0 0,-3-2 0,0 0 0,-1 0 0,1 0 0,-1 0 0,1 1 0,-1-1 0,-9-2 0,-261-71 0,251 71 0,0 1 0,-1 2 0,1 0 0,-38 3 0,35 0 0,0-1 0,0-1 0,-37-7 0,-30-7 0,202 16 0,-43-2 0,-45 0 0,1-1 0,34-8 0,-33 5 0,0 1 0,24 0 0,384 2 0,-205 4 0,-207-1 0,-1 1 0,1 1 0,20 5 0,-27-4 0,0-1 0,0-1 0,0 0 0,1-1 0,-1 0 0,1 0 0,-1-1 0,1-1 0,-1 0 0,13-3 0,-24 4 0,1 0 0,-1 0 0,1 0 0,-1 0 0,1 0 0,-1 0 0,1 0 0,-1 0 0,1 0 0,-1 0 0,1-1 0,-1 1 0,1 0 0,-1 0 0,0-1 0,1 1 0,-1 0 0,1-1 0,-1 1 0,0 0 0,1-1 0,-1 1 0,0 0 0,1-1 0,-1 1 0,0-1 0,0 1 0,0-1 0,1 1 0,-1-1 0,-13-6 0,-25 1 0,-35 2 0,-99 8 0,91 8 0,53-7 0,-46 3 0,31-4 60,0 1 0,-46 12 0,8-1-1605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3:48.0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6143 163 24575,'49'0'0,"57"1"0,-104-1 0,1 0 0,0 1 0,-1-1 0,1 1 0,-1 0 0,1-1 0,-1 1 0,1 0 0,-1 0 0,1 1 0,-1-1 0,0 0 0,0 1 0,0-1 0,0 1 0,0 0 0,0 0 0,0 0 0,0 0 0,-1 0 0,1 0 0,-1 0 0,1 1 0,-1-1 0,0 0 0,0 1 0,0-1 0,0 1 0,-1-1 0,1 1 0,-1 0 0,1-1 0,-1 1 0,0-1 0,0 1 0,0 0 0,0-1 0,-1 1 0,0 4 0,0 2 0,-1-1 0,0 0 0,-1 1 0,1-1 0,-2 0 0,1 0 0,-1 0 0,0 0 0,-1-1 0,1 0 0,-8 8 0,-109 114 0,105-114 0,-37 25 0,-7 8 0,34-27 0,-32 22 0,43-33 0,10-9 0,8-8 0,8-10 0,54-39 0,1 2 0,110-65 0,-151 103 0,-17 10 0,1 0 0,1 1 0,-1 0 0,13-5 0,10-2 0,39-22 0,-40 18 0,39-14 0,-42 21 0,44-17 0,90-18 0,-160 44 0,-1-1 0,1 1 0,0 0 0,-1-1 0,1 1 0,0 0 0,-1 0 0,1 0 0,0 0 0,-1 0 0,1 1 0,0-1 0,0 1 0,-1-1 0,1 1 0,-1-1 0,1 1 0,-1 0 0,1 0 0,-1-1 0,1 1 0,-1 0 0,2 2 0,-2-1 0,0-1 0,0 1 0,0 0 0,0 0 0,0 0 0,-1 0 0,1 0 0,-1 0 0,1 0 0,-1 0 0,0 0 0,0 0 0,0 0 0,0 1 0,0-1 0,-1 2 0,0 3 0,0 1 0,-1-1 0,0 0 0,-1 0 0,1-1 0,-1 1 0,-1-1 0,1 1 0,-1-1 0,-5 7 0,-6 4 0,-1 0 0,-1-1 0,-1-1 0,0 0 0,-28 16 0,12-12 0,-30 19 0,63-38 0,1 1 0,-1-1 0,1 1 0,-1-1 0,0 1 0,1-1 0,-1 1 0,1-1 0,-1 0 0,0 1 0,1-1 0,-1 0 0,0 1 0,1-1 0,-1 0 0,0 0 0,1 0 0,-1 0 0,0 0 0,0 0 0,0 0 0,3-12 0,18-19 0,-8 19 0,1 0 0,0 1 0,1 1 0,1 0 0,20-11 0,-16 11 0,-1-2 0,32-26 0,-45 34 0,1 0 0,-1 1 0,1 0 0,-1 0 0,11-4 0,-12 6 0,0-1 0,0 1 0,0-1 0,0 0 0,-1 0 0,1-1 0,0 1 0,-1-1 0,0 1 0,0-1 0,1 0 0,-2 0 0,4-4 0,-6 6 0,1 1 0,-1 0 0,0 0 0,0-1 0,0 1 0,0 0 0,0 0 0,1-1 0,-1 1 0,0 0 0,0-1 0,0 1 0,0 0 0,0 0 0,0-1 0,0 1 0,0 0 0,0-1 0,0 1 0,0 0 0,0 0 0,0-1 0,0 1 0,0 0 0,0-1 0,0 1 0,-1 0 0,1 0 0,0-1 0,0 1 0,0 0 0,0 0 0,-1-1 0,1 1 0,0 0 0,0 0 0,-1-1 0,-13 0 0,-19 7 0,32-6 0,-15 6 0,0 0 0,0 1 0,-28 17 0,30-15 0,0-1 0,-1-1 0,0 0 0,-23 6 0,-36 12 0,51-16 0,-34 8 0,7-5-23,-4 1-132,-1-2-1,0-2 1,-70 1 0,-402-11 26,523 1 151,0 0 1,0 0 0,1-1 0,-1 1-1,0-1 1,0 0 0,1 0 0,-1 0-1,1 0 1,-1-1 0,1 1 0,-1-1-1,1 0 1,0 0 0,0 0 0,-6-5-1,8 5-8,-1 0 0,1 0 0,0 0 0,0-1 0,0 1-1,0 0 1,0 0 0,0-1 0,1 1 0,-1 0-1,1-1 1,0 1 0,0-1 0,-1 1 0,2-1-1,-1 1 1,0-1 0,0 1 0,1 0 0,-1-1 0,1 1-1,0 0 1,0-1 0,0 1 0,0 0 0,0 0-1,2-4 1,7-8-26,0 1-1,1 0 0,0 0 0,0 1 1,2 0-1,-1 1 0,2 1 1,23-16-1,-28 20-37,60-59-4701,-52 54 3092,-22 22 1500,-24 22 2074,16-23-1323,0-1-1,0 0 1,-1-1-1,0 0 1,0-1-1,-1-1 1,-18 6-1,20-7-505,-101 47-86,90-45 0,-1-1 0,0-1 0,-1-2 0,-31 2 0,33-5 0,1 2 0,0 1 0,0 1 0,0 1 0,-32 12 0,48-14 0,0 0 0,-1-1 0,1 1 0,-1-1 0,0-1 0,0 1 0,1-1 0,-1-1 0,0 0 0,0 0 0,0 0 0,-8-2 0,15 2 0,0 0 0,0-1 0,1 1 0,-1 0 0,0-1 0,1 1 0,-1 0 0,1-1 0,-1 1 0,0-1 0,1 1 0,-1-1 0,1 1 0,-1-1 0,1 1 0,-1-1 0,1 1 0,0-1 0,-1 0 0,1 1 0,0-1 0,-1 0 0,1 1 0,0-1 0,0 0 0,0 0 0,0 1 0,-1-1 0,1 0 0,0 1 0,0-1 0,0 0 0,1 0 0,-1 1 0,0-1 0,0 0 0,0 1 0,0-1 0,1 0 0,-1 0 0,0 1 0,1-1 0,-1 1 0,0-1 0,1 0 0,-1 1 0,1-1 0,-1 1 0,1-1 0,-1 1 0,2-1 0,27-28 0,-6 13 0,32-16 0,-14 9 0,2 0 0,-28 15 0,-1 0 0,1 0 0,14-13 0,-15 11 0,1 1 0,1 0 0,0 1 0,0 1 0,17-6 0,5-2 0,48-18 0,-95 45 0,-14 5 0,-35 20 0,44-27 0,0 0 0,-1-1 0,0-1 0,-20 7 0,-17 6 0,38-14 0,-1-1 0,1-1 0,-1 0 0,0-1 0,-18 3 0,-4-2 0,-52 16 0,61-13 0,-2-1 0,1-2 0,-47 3 0,-50 5 0,1 0 0,-241-12-618,171-2 548,190 1 120,0 0 0,0-1-1,-1 1 1,1-1 0,0 0-1,0-1 1,0 1 0,-7-4-1,11 5-43,0-1 0,0 1 0,0-1-1,0 0 1,0 0 0,0 1 0,0-1-1,0 0 1,1 0 0,-1 0 0,0 0-1,0 0 1,1 0 0,-1 0-1,1 0 1,-1 0 0,1-1 0,-1 1-1,1 0 1,0 0 0,0 0 0,-1-1-1,1 1 1,0 0 0,0 0 0,0 0-1,0-1 1,1 1 0,-1 0-1,0 0 1,0 0 0,1-1 0,-1 1-1,1 0 1,-1 0 0,1 0 0,-1 0-1,1 0 1,0 0 0,-1 0 0,3-2-1,2-4-5,1 0 0,0 0 0,1 1 0,0 0 0,0 0 0,0 0 0,1 1 0,12-7 0,28-22 0,-41 29 0,0 0 0,1 0 0,-1 1 0,1 0 0,12-5 0,26-14 0,-24 11 0,1 0 0,0 1 0,27-9 0,-5 2 0,-19 9 0,-1 1 0,2 2 0,-1 0 0,1 1 0,0 2 0,0 1 0,0 1 0,0 1 0,38 5 0,-63-5 0,-1 0 0,0 0 0,1 0 0,-1 0 0,1 1 0,-1-1 0,1 0 0,-1 1 0,0-1 0,1 1 0,-1-1 0,0 1 0,0-1 0,1 1 0,-1 0 0,0 0 0,0 0 0,0 0 0,0 0 0,0 0 0,0 0 0,0 0 0,1 2 0,-1-1 0,-1-1 0,0 1 0,0-1 0,0 1 0,0-1 0,0 0 0,-1 1 0,1-1 0,0 1 0,-1-1 0,1 1 0,-1-1 0,1 0 0,-1 1 0,0-1 0,0 0 0,1 0 0,-3 2 0,-3 5 0,0-1 0,-1-1 0,0 1 0,0-1 0,0 0 0,-9 5 0,-60 35 0,-132 71 0,185-105 0,-2-2 0,1-1 0,-1 0 0,-1-2 0,-33 5 0,31-7 0,-46 15 0,54-14 0,-1 0 0,0-1 0,-1-1 0,-28 2 0,28-6 0,8 1 0,-1-1 0,1 0 0,-15-3 0,28 3 0,1 0 0,-1 0 0,1 0 0,-1 0 0,1 0 0,-1 0 0,1 0 0,0 0 0,-1 0 0,1 0 0,-1-1 0,1 1 0,-1 0 0,1 0 0,0-1 0,-1 1 0,1 0 0,0 0 0,-1-1 0,1 1 0,0 0 0,-1-1 0,1 1 0,0-1 0,-1 0 0,8-6 0,24-7 0,-26 12 0,14-6 0,-1-2 0,19-14 0,28-14 0,-51 31 0,0 1 0,0 1 0,1 0 0,-1 1 0,27-4 0,-41 8 0,0 0 0,0 0 0,0 0 0,0 0 0,0 1 0,0-1 0,0 0 0,0 0 0,1 0 0,-1 0 0,0 0 0,0 0 0,0 0 0,0 0 0,0 1 0,0-1 0,0 0 0,0 0 0,0 0 0,0 0 0,0 0 0,0 0 0,0 1 0,0-1 0,0 0 0,0 0 0,0 0 0,0 0 0,0 0 0,0 0 0,0 1 0,0-1 0,0 0 0,0 0 0,0 0 0,0 0 0,0 0 0,0 0 0,0 0 0,0 1 0,-1-1 0,1 0 0,0 0 0,0 0 0,0 0 0,0 0 0,0 0 0,0 0 0,0 0 0,0 0 0,-1 0 0,1 0 0,0 0 0,0 1 0,0-1 0,0 0 0,0 0 0,0 0 0,-1 0 0,-12 13 0,-18 12 0,9-11 0,-1 0 0,-48 20 0,29-15 0,7-4 0,-63 17 0,-6 2 0,91-30 0,-1 0 0,0-1 0,0-1 0,0 0 0,-1 0 0,-16-2 0,13 1 0,0 0 0,1 1 0,-24 5 0,17-2 0,0 0 0,-32 1 0,74-10 0,-1 0 0,0-1 0,0-1 0,20-10 0,-8 3 0,36-9 0,-30 16 0,0 1 0,1 2 0,-1 2 0,55 4 0,-6-1 0,-80-2 0,0 0 0,0 0 0,0 0 0,0 1 0,0-1 0,0 1 0,0 0 0,0 1 0,0-1 0,-1 0 0,1 1 0,0 0 0,5 4 0,-6-4 0,-1 0 0,-1 1 0,1-1 0,0 0 0,0 1 0,-1 0 0,1-1 0,-1 1 0,0 0 0,0-1 0,0 1 0,0 0 0,-1 0 0,1 0 0,-1 0 0,0 0 0,1 0 0,-1 0 0,-1 4 0,1-2 0,0-1 0,-1 0 0,0 1 0,0-1 0,0 0 0,0 0 0,0 0 0,-1 0 0,0 0 0,0 0 0,0 0 0,-4 5 0,0-1 0,-2-1 0,1 1 0,-14 9 0,-8 8 0,7-8 0,16-13 0,16-11 0,43-35 0,-38 29 0,0 1 0,1 0 0,0 1 0,27-13 0,57-19 0,-105 41 0,-1 1 0,0 0 0,1 0 0,-1 1 0,-7-1 0,-47 4 0,36-1 0,0-1 0,0-1 0,0-1 0,-33-6 0,50 5 0,1 0 0,0-1 0,0 0 0,0 0 0,0 0 0,1 0 0,-1-1 0,1 0 0,0 0 0,0-1 0,0 1 0,1-1 0,-1 0 0,1-1 0,0 1 0,1-1 0,0 1 0,-1-1 0,2 0 0,-1 0 0,1 0 0,0-1 0,0 1 0,0-1 0,1 1 0,0-1 0,1 1 0,-1-11 0,2 13 0,-1 0 0,0 1 0,-1-1 0,1 0 0,-1 0 0,1 1 0,-1-1 0,0 0 0,0 1 0,-1-1 0,1 1 0,-1-1 0,0 1 0,0 0 0,0 0 0,0 0 0,0 0 0,-1 0 0,1 0 0,-1 1 0,0-1 0,0 1 0,0-1 0,0 1 0,0 0 0,-1 1 0,1-1 0,0 0 0,-1 1 0,1 0 0,-1 0 0,-6-1 0,-78-17 0,31 8 0,15 5 0,0 2 0,0 1 0,-73 5 0,25 0 0,35-3 0,31 0 0,0 0 0,0 2 0,-1 0 0,1 2 0,-25 6 0,9 2 0,7-2 0,-53 21 0,21-10 0,50-16 0,1 0 0,0 0 0,-17 8 0,3 2 0,-1-3 0,-43 13 0,70-24 0,-1 1 0,1 0 0,0-1 0,0 1 0,0 0 0,0 0 0,0 0 0,0 0 0,0 1 0,0-1 0,0 0 0,0 1 0,1-1 0,-1 1 0,1 0 0,-1 0 0,1-1 0,-1 1 0,0 3 0,1-4 0,1-1 0,0 1 0,0 0 0,0-1 0,0 1 0,0 0 0,0-1 0,0 1 0,0 0 0,0-1 0,1 1 0,-1-1 0,0 1 0,0 0 0,0-1 0,1 1 0,-1-1 0,0 1 0,1-1 0,-1 1 0,0-1 0,1 1 0,-1-1 0,2 2 0,0-1 0,0 0 0,0 1 0,0-1 0,0 0 0,0 0 0,1-1 0,-1 1 0,0 0 0,0-1 0,4 1 0,66 11 0,0-3 0,79-1 0,-49-11 0,136 6 0,-236-3 0,-1 0 0,1 0 0,0 0 0,0 0 0,-1 1 0,1-1 0,0 0 0,-1 1 0,1 0 0,0-1 0,-1 1 0,1 0 0,-1 0 0,3 2 0,-3-3 0,-1 1 0,0-1 0,0 0 0,0 1 0,0-1 0,0 1 0,0-1 0,0 1 0,0-1 0,0 1 0,0-1 0,0 1 0,0-1 0,0 1 0,0-1 0,0 1 0,0-1 0,0 1 0,0-1 0,-1 0 0,1 1 0,0-1 0,0 1 0,-1-1 0,1 0 0,0 1 0,-1-1 0,1 0 0,0 1 0,-1-1 0,1 0 0,-1 1 0,-3 2 0,0 0 0,0 0 0,0-1 0,-1 0 0,1 1 0,-1-1 0,1-1 0,-10 3 0,-130 19 0,99-17 0,-1-1 0,0-2 0,-77-6 0,26 1 0,91 2 0,1 0 0,0 0 0,0-1 0,-1 1 0,1-1 0,0-1 0,-8-2 0,12 3 0,-1 1 0,0-1 0,1 0 0,-1 0 0,1-1 0,-1 1 0,1 0 0,0 0 0,-1-1 0,1 1 0,0-1 0,0 1 0,0-1 0,0 1 0,0-1 0,0 0 0,1 1 0,-1-1 0,0 0 0,1 0 0,-1 0 0,1 1 0,0-1 0,0-3 0,0 4 0,0-1 0,-1 1 0,1-1 0,0 1 0,0 0 0,-1-1 0,1 1 0,-1-1 0,1 1 0,-1 0 0,0-1 0,1 1 0,-1 0 0,0 0 0,0-1 0,0 1 0,0 0 0,0 0 0,0 0 0,0 0 0,0 0 0,0 1 0,-2-2 0,0 1 0,0 0 0,0 0 0,1 0 0,-1 1 0,0-1 0,0 1 0,0 0 0,0 0 0,0 0 0,0 0 0,-3 1 0,-9 2 0,1 1 0,0 0 0,-22 10 0,33-13 0,-13 5 0,0-1 0,-1 0 0,1-1 0,-1-1 0,-25 2 0,-85-5 0,-11 1 0,75 12 0,47-9 0,0-1 0,-21 3 0,-312-4 0,180-4 0,84 4 0,-99-5 0,173 2 0,-1 0 0,0-1 0,0 0 0,1-1 0,-1-1 0,-18-8 0,26 10 0,0 0 0,1 0 0,-1 0 0,1-1 0,-1 0 0,1 1 0,0-1 0,0 0 0,0-1 0,1 1 0,-1 0 0,1-1 0,0 1 0,0-1 0,0 0 0,0 0 0,0 0 0,1 0 0,0 0 0,0 0 0,-1-8 0,1 6 0,1 0 0,-1 0 0,1 0 0,1 0 0,-1 0 0,1 1 0,0-1 0,0 0 0,1 0 0,0 1 0,0-1 0,0 1 0,1-1 0,-1 1 0,1 0 0,0 0 0,1 0 0,0 0 0,-1 1 0,1 0 0,1-1 0,-1 1 0,0 1 0,1-1 0,0 1 0,0 0 0,0 0 0,0 0 0,1 0 0,5-1 0,99-37 0,-62 24 0,-46 17 0,1-1 0,-1 0 0,0 1 0,0 0 0,0-1 0,1 1 0,-1 0 0,0 0 0,0 0 0,1 1 0,-1-1 0,0 1 0,0-1 0,0 1 0,0-1 0,1 1 0,-1 0 0,0 0 0,0 0 0,2 2 0,-4-2 0,1 0 0,-1-1 0,1 1 0,-1 0 0,0 0 0,1 0 0,-1 0 0,0 0 0,0 0 0,0 0 0,0 0 0,0 0 0,0 0 0,0 0 0,0 0 0,0 0 0,0 0 0,0 0 0,-1 0 0,1 0 0,0 0 0,-1 0 0,1 0 0,-1 0 0,1 0 0,-1 0 0,1 0 0,-1-1 0,0 1 0,1 0 0,-1 0 0,0-1 0,1 1 0,-2 0 0,-29 24 0,11-12 0,2-1 0,0 0 0,-1-1 0,0-1 0,0-1 0,-1-1 0,-28 8 0,-34 4 0,48-11 0,0-1 0,0-1 0,-69 3 0,35-9 0,-99-5 0,165 4 0,1 0 0,-1 0 0,0 0 0,1 0 0,-1 0 0,0-1 0,0 1 0,1-1 0,-1 1 0,1-1 0,-1 0 0,0 0 0,1 1 0,-1-1 0,1 0 0,0 0 0,-1-1 0,-1 0 0,3 1 0,0 0 0,-1 0 0,1 0 0,0 0 0,0 0 0,0 0 0,0 0 0,-1 0 0,1 0 0,1 0 0,-1 0 0,0 0 0,0 0 0,0 0 0,0 0 0,1 0 0,-1 0 0,1 0 0,-1 0 0,0 0 0,1 0 0,0-1 0,6-7 0,0 0 0,1 1 0,-1 0 0,14-11 0,-11 11 0,125-98 0,-129 102 0,1-1 0,1 1 0,-1 0 0,0 1 0,1-1 0,0 2 0,0-1 0,0 1 0,0 0 0,0 1 0,0 0 0,1 0 0,-1 0 0,0 1 0,1 1 0,-1-1 0,0 2 0,0-1 0,13 4 0,-20-5 0,0 1 0,0-1 0,1 1 0,-1-1 0,0 1 0,0 0 0,0-1 0,0 1 0,0 0 0,0 0 0,0 0 0,0 0 0,0 0 0,0 0 0,0 0 0,0 0 0,-1 0 0,1 0 0,0 1 0,-1-1 0,1 0 0,-1 0 0,1 1 0,-1-1 0,0 0 0,1 1 0,-1-1 0,0 0 0,0 1 0,0-1 0,0 0 0,0 1 0,-1-1 0,1 0 0,0 1 0,0-1 0,-1 0 0,1 1 0,-1-1 0,1 0 0,-1 0 0,0 0 0,-1 2 0,-4 7 0,-1-1 0,0 0 0,0 0 0,-12 10 0,4-3 0,11-12 0,0 2 0,-1 0 0,1-1 0,-1 1 0,-1-1 0,1-1 0,-1 1 0,0-1 0,-10 6 0,-21 14 0,32-20 0,0-1 0,1 1 0,-1-1 0,-1 0 0,1-1 0,0 1 0,-1-1 0,1 0 0,-1 0 0,-6 1 0,2-2 0,1 0 0,0-1 0,-1 0 0,1-1 0,-1 0 0,1-1 0,0 1 0,-1-2 0,1 1 0,0-1 0,1-1 0,-1 1 0,0-2 0,1 1 0,0-1 0,0 0 0,1-1 0,-1 0 0,-11-12 0,-5-3 0,19 17 0,0 0 0,0 0 0,1 0 0,0 0 0,0-1 0,0 0 0,0 0 0,-5-9 0,7 11 0,0-1 0,0 1 0,-1 0 0,1-1 0,-1 1 0,0 1 0,0-1 0,0 0 0,-1 1 0,1-1 0,0 1 0,-1 0 0,0 0 0,1 1 0,-1-1 0,0 1 0,0-1 0,0 1 0,0 0 0,-7 0 0,-9-1 0,1 1 0,-1 1 0,-23 3 0,7-1 0,23-1 0,1 0 0,0 2 0,1-1 0,-1 1 0,0 1 0,-18 8 0,-12 4 0,25-12 0,-1 0 0,1-2 0,-1 0 0,0-1 0,-28-2 0,153-1 0,91 3 0,-184 2 0,0 1 0,0 0 0,-1 0 0,0 2 0,0-1 0,0 2 0,0 0 0,-1 0 0,16 13 0,-7-5 0,37 18 0,-38-24 0,0 2 0,-1 0 0,0 1 0,-1 1 0,22 20 0,-37-30 0,0 0 0,0 1 0,0-1 0,-1 1 0,0 0 0,1 0 0,-1 0 0,-1 0 0,1 0 0,0 0 0,-1 0 0,0 1 0,1 4 0,-1 4 0,0 0 0,-3 27 0,1-31 0,1 1 0,-1-1 0,2 1 0,-1-1 0,1 1 0,1-1 0,2 10 0,-3-17 0,-1-1 0,1 0 0,-1 1 0,1-1 0,0 0 0,0 0 0,0 1 0,0-1 0,0 0 0,0 0 0,0 0 0,0 0 0,0 0 0,0 0 0,0-1 0,1 1 0,-1 0 0,0-1 0,1 1 0,1 0 0,1 0 0,-1 0 0,1-1 0,-1 1 0,1-1 0,0 0 0,0 0 0,-1-1 0,5 0 0,7-2 0,0-1 0,0 0 0,14-8 0,-25 11 0,5-3 0,11-4 0,-1 0 0,1 1 0,1 1 0,-1 1 0,41-4 0,-42 7 0,0-1 0,0-1 0,-1-1 0,20-7 0,-17 5 0,-1 1 0,38-5 0,18-2 0,-51 7 0,0 2 0,30-1 0,319 4 0,-171 3 0,-177-4 0,-1 0 0,33-8 0,-31 5 0,47-4 0,-71 9 0,7 0 0,-1 0 0,1-1 0,-1 0 0,0-1 0,18-4 0,-26 5 0,1 0 0,-1 1 0,1-1 0,-1 0 0,0 0 0,1 0 0,-1 0 0,0 0 0,0 0 0,0 0 0,0 0 0,0 0 0,0-1 0,0 1 0,0 0 0,0-1 0,0-1 0,0 1 0,-1 0 0,1-1 0,-1 1 0,0 0 0,0 0 0,0-1 0,0 1 0,-1 0 0,1 0 0,-1-1 0,1 1 0,-1 0 0,0 0 0,0 0 0,0 0 0,-1-2 0,-1-2 0,-1 1 0,1-1 0,-1 1 0,0 0 0,-1 0 0,1 1 0,-1-1 0,0 1 0,0 0 0,-7-4 0,-62-32 0,6 4 0,58 31 0,-1 0 0,1 0 0,-1 1 0,0 0 0,0 0 0,0 2 0,-17-3 0,14 2 0,0 1 0,0-2 0,1 0 0,-17-7 0,12 3 0,-1 2 0,0 0 0,0 2 0,0 0 0,-34-3 0,-8-1 0,-5 1 0,-1 2 0,-104 6 0,55 1 0,-68-2 0,1235 0 0,-1042 0 0,-1 1 0,0 0 0,-1 0 0,1 1 0,0 0 0,0 0 0,0 1 0,-1 0 0,0 0 0,1 0 0,6 6 0,5 0 0,-1-2 0,1 0 0,39 9 0,-54-15 0,11 1 0,1 0 0,-1 0 0,23-2 0,-24 0 0,-1 0 0,1 1 0,0 1 0,15 3 0,-28-5 0,-1 0 0,1 0 0,-1 0 0,1 0 0,0 0 0,-1 0 0,1 0 0,-1 0 0,1 0 0,0 1 0,-1-1 0,1 0 0,-1 0 0,1 1 0,-1-1 0,1 0 0,-1 1 0,1-1 0,-1 1 0,1-1 0,-1 0 0,1 1 0,-1-1 0,0 1 0,1-1 0,-1 1 0,0-1 0,1 1 0,-1 0 0,0-1 0,0 1 0,0-1 0,1 1 0,-1 0 0,0-1 0,0 1 0,0-1 0,0 1 0,0 0 0,0-1 0,0 1 0,0-1 0,0 1 0,-1 0 0,1-1 0,0 1 0,0-1 0,0 1 0,-1-1 0,1 1 0,0 0 0,-1-1 0,1 1 0,0-1 0,-1 0 0,1 1 0,-1-1 0,1 1 0,-1 0 0,-36 27 0,27-22 0,0 0 51,0 0 0,-1 0 0,-13 5 0,-5 2-1620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4:00.0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6879 1023 24575,'5'0'0,"-1"0"0,0 0 0,1 1 0,-1-1 0,0 1 0,0 0 0,1 1 0,-1-1 0,0 1 0,0-1 0,0 1 0,3 3 0,-5-4 0,0 0 0,-1 1 0,1-1 0,-1 1 0,0 0 0,1-1 0,-1 1 0,0 0 0,0 0 0,0 0 0,0-1 0,0 1 0,-1 0 0,1 0 0,0 0 0,-1 1 0,0-1 0,1 0 0,-1 0 0,0 0 0,0 0 0,0 0 0,0 0 0,-1 0 0,1 0 0,-1 0 0,0 3 0,-1-1 0,0 0 0,0 0 0,0 0 0,-1 0 0,0 0 0,0-1 0,0 1 0,0-1 0,0 0 0,0 0 0,-1 0 0,0 0 0,0-1 0,1 1 0,-2-1 0,1 0 0,0 0 0,0-1 0,0 1 0,-6 0 0,-12 5 0,1-2 0,-39 5 0,-5-2 0,-13 2 0,-96 1 0,134-10 0,29 1 0,-1-2 0,1 1 0,-1-1 0,1-1 0,-1 0 0,1-1 0,-15-4 0,26 6 0,-1 0 0,1 0 0,0 0 0,0 0 0,0 0 0,-1 0 0,1 0 0,0 0 0,0-1 0,0 1 0,-1 0 0,1 0 0,0 0 0,0 0 0,0 0 0,0-1 0,0 1 0,-1 0 0,1 0 0,0 0 0,0-1 0,0 1 0,0 0 0,0 0 0,0 0 0,0-1 0,0 1 0,0 0 0,0 0 0,0 0 0,0-1 0,0 1 0,0 0 0,0 0 0,0-1 0,0 1 0,0 0 0,0 0 0,0 0 0,0-1 0,0 1 0,0 0 0,0 0 0,0 0 0,0-1 0,1 1 0,-1 0 0,0 0 0,0 0 0,0-1 0,0 1 0,1 0 0,-1 0 0,0 0 0,0 0 0,0 0 0,0 0 0,1-1 0,-1 1 0,0 0 0,0 0 0,1 0 0,-1 0 0,0 0 0,21-10 0,-12 6 0,8-7 0,-8 5 0,0 1 0,0-1 0,0 2 0,1-1 0,0 1 0,11-3 0,4-1 0,0-1 0,24-13 0,-27 12 0,1 0 0,40-10 0,6-4 0,-56 18 0,1 1 0,-1 0 0,1 1 0,21-3 0,180-37 0,-210 43 0,21-4 0,1 1 0,0 1 0,0 2 0,0 1 0,37 4 0,-62-4 0,0 0 0,1 0 0,-1 0 0,0 1 0,0-1 0,0 1 0,0-1 0,0 1 0,1 0 0,-1 0 0,-1 0 0,1 0 0,0 0 0,0 1 0,0-1 0,-1 0 0,1 1 0,0 0 0,-1-1 0,1 1 0,-1 0 0,1 2 0,-1-2 0,0 1 0,0 0 0,0 0 0,-1-1 0,1 1 0,-1 0 0,0 0 0,0 0 0,0 0 0,0 0 0,-1 0 0,1-1 0,-1 1 0,-1 5 0,-1 0 0,0 0 0,-1 0 0,0 0 0,0 0 0,-1-1 0,1 0 0,-2 0 0,1 0 0,-1-1 0,-10 9 0,-35 16 0,42-27 0,0 1 0,1-1 0,-1 2 0,1-1 0,0 1 0,-12 13 0,20-19 0,0 0 0,0 0 0,0 0 0,0 0 0,0 0 0,-1 0 0,1 0 0,0 0 0,0 0 0,0 1 0,0-1 0,0 0 0,0 0 0,0 0 0,0 0 0,0 0 0,0 0 0,0 0 0,0 1 0,0-1 0,0 0 0,0 0 0,0 0 0,0 0 0,0 0 0,0 0 0,0 0 0,0 0 0,0 1 0,0-1 0,0 0 0,1 0 0,-1 0 0,0 0 0,0 0 0,0 0 0,0 0 0,0 0 0,0 0 0,0 0 0,0 0 0,0 1 0,0-1 0,0 0 0,1 0 0,-1 0 0,0 0 0,0 0 0,0 0 0,0 0 0,0 0 0,0 0 0,0 0 0,0 0 0,1 0 0,-1 0 0,0 0 0,0 0 0,0 0 0,0 0 0,0 0 0,0 0 0,0 0 0,0 0 0,1 0 0,-1-1 0,15 0 0,16-7 0,5-7 0,-14 6 0,1 0 0,39-10 0,13-2 0,-54 14 0,0 1 0,43-7 0,-62 13 0,0-1 0,0 1 0,0 0 0,0 0 0,0 0 0,0 1 0,0-1 0,0 0 0,0 1 0,0-1 0,0 1 0,0 0 0,-1 0 0,1-1 0,0 1 0,0 0 0,-1 1 0,1-1 0,-1 0 0,1 0 0,1 2 0,-1 0 0,-1-1 0,1 1 0,-1-1 0,0 1 0,0 0 0,0 0 0,0-1 0,0 1 0,0 0 0,-1 0 0,1 0 0,-1 5 0,0 1 0,-1-1 0,1 1 0,-2-1 0,1 0 0,-1 1 0,0-1 0,-1 0 0,0 0 0,-4 7 0,14-26 0,0 0 0,1 1 0,1 0 0,0 0 0,0 1 0,0 0 0,13-9 0,-12 11 0,0-1 0,-1-1 0,0 0 0,10-12 0,25-24 0,-35 38 0,-1 0 0,0-1 0,0 0 0,-1 0 0,0 0 0,6-11 0,-12 18 0,-1-1 0,1 1 0,0-1 0,0 1 0,-1-1 0,1 1 0,-1-1 0,1 0 0,-1 1 0,0-1 0,0 1 0,0-1 0,0 0 0,0 1 0,0-1 0,0 0 0,0 1 0,-1-1 0,0-2 0,0 2 0,0 1 0,-1-1 0,1 0 0,-1 1 0,1-1 0,-1 1 0,0 0 0,0-1 0,0 1 0,1 0 0,-1 0 0,0 0 0,0 0 0,0 1 0,-1-1 0,1 0 0,0 1 0,0-1 0,-3 1 0,-30-4 0,0 2 0,0 1 0,0 2 0,-40 5 0,-56 21 0,35-3 0,147-62 0,98-32 0,-129 61 0,35-24 0,-35 21 0,33-17 0,32-10 0,-90 37 0,-1 1 0,1 0 0,-1 0 0,0 0 0,-8 1 0,-7 2 0,-1 2 0,1 0 0,0 1 0,0 1 0,1 1 0,0 1 0,-33 17 0,-48 18 0,45-21 0,42-16 0,0 0 0,-1-1 0,1-1 0,-1 0 0,-21 3 0,-152 22-239,73-9 0,50-14-297,0-3 1,-75-5 0,33 0-828,58 2 1190,-83 0-971,-238-29 1,283 18 1141,-121 1 0,78 5 338,78 0 434,-85-20 0,28 3 722,53 12-1235,30 4-235,-46-3-1,60 8-10,-1 0 0,0-1 0,1-1 0,-18-5-1,26 7-6,-1-1 0,0 1-1,1-2 1,-1 1-1,1 0 1,0-1 0,0 0-1,0 0 1,0 0-1,1 0 1,-1 0 0,1-1-1,-1 0 1,-2-5-1,5 8 23,0 0-1,1-1 0,-1 1 0,1-1 0,-1 1 0,1-1 0,0 1 0,-1-1 0,1 1 0,0-1 0,0 1 0,0-1 0,0 1 0,0-1 0,1 1 0,-1-1 0,0 1 0,1-1 0,-1 1 0,1-1 0,-1 1 0,1 0 0,0-1 0,0 1 0,-1 0 0,1-1 0,0 1 0,0 0 0,0 0 0,0 0 0,1 0 0,-1 0 0,0 0 0,0 0 0,1 0 0,-1 0 0,0 1 0,1-1 0,2 0 0,3-3 155,1 1 1,0 0-1,0 1 0,0-1 0,16-1 0,-1 0-165,1-1 0,-2-1-1,25-9 1,-13 3-21,-9 7 6,0 1 0,0 1 0,0 0 0,0 2 0,47 5 0,-8-2 0,-53-2 0,24 1 0,0-2 0,-1-1 0,61-12 0,-55 8 0,-1 1 0,1 2 0,0 2 0,44 4 0,3-1 0,-82-2 0,5 0 0,0 0 0,0 1 0,0 0 0,17 4 0,-25-5 0,-1 0 0,0 1 0,0-1 0,0 0 0,0 1 0,0-1 0,1 1 0,-1 0 0,0-1 0,0 1 0,0 0 0,0-1 0,-1 1 0,1 0 0,0 0 0,0 0 0,0 0 0,-1 0 0,1 0 0,0 0 0,-1 0 0,1 0 0,-1 0 0,1 1 0,-1-1 0,0 0 0,1 0 0,-1 0 0,0 0 0,0 1 0,0-1 0,0 0 0,0 0 0,0 1 0,0-1 0,0 0 0,-1 0 0,1 0 0,0 0 0,-1 1 0,1-1 0,-1 0 0,1 0 0,-1 0 0,0 0 0,1 0 0,-1 0 0,0 0 0,-1 1 0,-7 12 0,-1-1 0,-1-1 0,0 0 0,0 0 0,-22 16 0,1-3 0,-40 21 0,36-24 0,-2-2 0,-60 24 0,75-37 0,-40 6 0,17-4 0,-2 3 0,22-5 0,0-1 0,-47 4 0,64-10 0,6 0 0,0 0 0,-1 0 0,1 0 0,-1 0 0,1 1 0,0-1 0,-1 1 0,1 0 0,0 0 0,0 0 0,0 0 0,0 1 0,-4 1 0,7-2 0,0-1 0,0 0 0,0 0 0,0 1 0,0-1 0,0 0 0,0 1 0,0-1 0,0 0 0,0 1 0,0-1 0,0 0 0,0 0 0,0 1 0,0-1 0,1 0 0,-1 1 0,0-1 0,0 0 0,0 0 0,0 1 0,1-1 0,-1 0 0,0 0 0,0 1 0,0-1 0,1 0 0,-1 0 0,0 0 0,0 1 0,1-1 0,-1 0 0,0 0 0,0 0 0,1 0 0,-1 0 0,0 0 0,1 0 0,-1 1 0,0-1 0,1 0 0,-1 0 0,0 0 0,0 0 0,1 0 0,-1 0 0,0-1 0,1 1 0,-1 0 0,18 3 0,-9-4 0,0 0 0,0 0 0,0-1 0,0-1 0,-1 1 0,1-2 0,11-5 0,35-10 0,-3 8 0,81-21 0,-79 19 0,2 2 0,0 2 0,0 2 0,0 3 0,58 4 0,297 0 0,-406 1 0,1-1 0,0 0 0,-1 1 0,1 0 0,0 1 0,-1-1 0,1 1 0,-1 0 0,0 0 0,1 1 0,5 3 0,-9-5 0,-1 0 0,1 1 0,-1-1 0,0 0 0,0 0 0,1 1 0,-1-1 0,0 1 0,0-1 0,0 1 0,-1 0 0,1-1 0,0 1 0,-1 0 0,1-1 0,-1 1 0,1 0 0,-1 0 0,0 0 0,0-1 0,0 1 0,0 0 0,0 0 0,0 0 0,0-1 0,0 1 0,-1 0 0,1 0 0,-1-1 0,1 1 0,-1 0 0,0-1 0,0 1 0,0 0 0,0-1 0,0 1 0,0-1 0,0 0 0,-3 3 0,-3 4 0,0 0 0,-1 0 0,0 0 0,0-1 0,-1-1 0,0 1 0,0-2 0,-19 11 0,-8-1 0,-44 13 0,35-13 0,15-6 0,0-2 0,-43 5 0,23-4 0,-12-1 0,1-2 0,-101-6 0,54-1 0,40 2 0,84-2 0,0 0 0,0 0 0,20-7 0,1 0 0,10-2 0,-26 5 0,0 2 0,0 0 0,28-1 0,-46 5 0,7 0 0,0 0 0,0 0 0,0 1 0,12 3 0,-21-4 0,0 0 0,0 0 0,1 0 0,-1 1 0,0-1 0,0 0 0,0 1 0,0-1 0,0 1 0,0-1 0,0 1 0,0-1 0,0 1 0,0 0 0,0-1 0,-1 1 0,1 0 0,0 0 0,0 0 0,-1 0 0,1-1 0,0 1 0,-1 0 0,1 0 0,-1 0 0,1 0 0,-1 1 0,0-1 0,1 0 0,-1 0 0,0 0 0,0 0 0,0 0 0,0 0 0,0 0 0,0 1 0,0-1 0,0 0 0,0 0 0,0 0 0,-1 0 0,1 0 0,0 0 0,-1 0 0,1 0 0,-1 0 0,1 0 0,-1 0 0,-1 2 0,-1 0 0,0 1 0,0-1 0,0 0 0,0 1 0,-1-2 0,1 1 0,-1 0 0,0-1 0,0 1 0,0-1 0,0 0 0,-5 1 0,-3 2 0,1-1 0,-2-1 0,-14 3 0,-45 0 0,48-5 0,-35 6 0,-11 3 0,0-4 0,0-2 0,-71-7 0,22 1 0,62 3 0,-84-4 0,122 1 0,0 0 0,0-2 0,0 0 0,0-1 0,-22-10 0,27 10 0,7 2 0,0 0 0,0 0 0,0 0 0,0-1 0,0 0 0,-9-8 0,15 11 0,0 0 0,0 0 0,0 0 0,0 0 0,1 0 0,-1 0 0,0-1 0,1 1 0,-1 0 0,1 0 0,-1 0 0,1-1 0,0 1 0,-1 0 0,1 0 0,0-1 0,0 1 0,0-2 0,1 0 0,-1 1 0,1 0 0,0-1 0,0 1 0,0 0 0,0 0 0,0 0 0,0 0 0,1 0 0,-1 0 0,1 0 0,-1 0 0,4-3 0,16-11 0,1 0 0,1 1 0,0 1 0,0 1 0,29-11 0,-28 13 0,165-67 0,-167 70 0,1 1 0,46-8 0,21-7 0,-56 13 0,1 1 0,49-5 0,-43 8 0,53-14 0,-33 1 0,103-15 0,-186 38 0,-1 1 0,2 1 0,-1 1 0,-35 18 0,26-11 0,-1-1 0,-39 10 0,-165 34 0,182-48 0,1-3 0,-2-3 0,-99-3 0,79-2 0,68 1 0,1 0 0,-1-1 0,1 1 0,-1-1 0,-12-4 0,19 5 0,-1 0 0,0-1 0,1 1 0,-1 0 0,0-1 0,1 1 0,-1 0 0,1-1 0,-1 1 0,0-1 0,1 1 0,-1-1 0,1 1 0,0-1 0,-1 0 0,1 1 0,-1-1 0,1 1 0,0-1 0,-1 0 0,1 1 0,0-1 0,0 0 0,-1 0 0,2-1 0,-1 0 0,0 1 0,1-1 0,-1 1 0,1-1 0,0 1 0,-1 0 0,1-1 0,0 1 0,0 0 0,0-1 0,0 1 0,0 0 0,0 0 0,0 0 0,2-2 0,12-10 0,1 1 0,1 1 0,18-10 0,36-25 0,106-74 0,-110 82 0,121-47 0,-140 65 0,32-10 0,-72 28 0,0 1 0,1-1 0,-1 1 0,0 0 0,0 1 0,1 0 0,-1 1 0,9 1 0,-17-3 0,1 1 0,-1 0 0,0 0 0,1 0 0,-1 1 0,0-1 0,1 0 0,-1 0 0,0 0 0,0 0 0,1 0 0,-1 0 0,0 0 0,1 0 0,-1 1 0,0-1 0,0 0 0,1 0 0,-1 0 0,0 0 0,0 1 0,0-1 0,1 0 0,-1 0 0,0 1 0,0-1 0,0 0 0,0 1 0,1-1 0,-1 0 0,0 0 0,0 1 0,0-1 0,0 0 0,0 1 0,-8 10 0,-24 12 0,23-17 0,-16 13 0,0-2 0,-1 0 0,-1-2 0,-1-1 0,-31 11 0,-20 10 0,64-27 0,-1 0 0,0-1 0,0-1 0,-1-1 0,0 0 0,0-1 0,-21 2 0,-119-7 23,-28 2-137,90 11-127,52-6 134,-54 2 0,88-8 120,1 1 46,1-1 1,-1-1 0,0 1-1,-14-4 1,21 4-55,0 0-1,0-1 1,0 1 0,0 0 0,0-1 0,0 1-1,0-1 1,1 1 0,-1-1 0,0 1 0,0-1-1,0 1 1,1-1 0,-1 0 0,0 0 0,1 1-1,-1-1 1,1 0 0,-1 0 0,1 0 0,-1 1-1,1-1 1,0 0 0,-1 0 0,1 0 0,0 0 0,0 0-1,0 0 1,-1 0 0,1 0 0,0 0 0,0 0-1,0 0 1,1 0 0,-1 0 0,0 0 0,0 0-1,0 1 1,1-1 0,-1 0 0,0 0 0,1 0-1,-1 0 1,1 0 0,-1 1 0,1-1 0,0 0-1,0-1 1,7-6-5,0 0 0,0 0 0,0 0 0,1 1 0,1 1 0,-1-1 0,19-8 0,-21 11 0,94-64 0,-35 22 0,-37 27 0,52-45 0,-41 37 0,-40 27 0,0-1 0,0 1 0,0 0 0,0 0 0,0 0 0,0 0 0,0-1 0,0 1 0,0 0 0,0 0 0,0 0 0,0-1 0,0 1 0,0 0 0,0 0 0,0 0 0,0 0 0,0-1 0,0 1 0,0 0 0,0 0 0,0 0 0,0-1 0,0 1 0,0 0 0,-1 0 0,1 0 0,0 0 0,0 0 0,0-1 0,0 1 0,0 0 0,0 0 0,-1 0 0,1 0 0,0 0 0,0 0 0,0 0 0,0-1 0,-1 1 0,1 0 0,0 0 0,0 0 0,0 0 0,0 0 0,-1 0 0,1 0 0,0 0 0,0 0 0,0 0 0,-1 0 0,1 0 0,0 0 0,0 0 0,0 0 0,0 0 0,-1 0 0,1 1 0,0-1 0,0 0 0,0 0 0,-1 0 0,-13 0 0,-1 3 0,0 0 0,0 2 0,0 0 0,-16 7 0,-38 13 0,-5 1 0,55-19 0,0 0 0,-25 6 0,-146 35 0,187-47 0,1 0 0,-1-1 0,0 1 0,1-1 0,-1 0 0,0 0 0,0 0 0,0 0 0,1 0 0,-1 0 0,0-1 0,1 0 0,-1 1 0,0-1 0,1 0 0,-6-3 0,10 2 0,1-1 0,-1 0 0,1 0 0,0 1 0,0 0 0,-1-1 0,5-1 0,4-4 0,12-11 0,1 1 0,0 2 0,29-15 0,4-3 0,88-46 0,-66 42 0,-5 4 0,-55 25 0,0 1 0,1 1 0,-1 1 0,30-6 0,14-4 0,62-11 0,-45 12 0,-77 14 0,-1 0 0,1 1 0,0-1 0,0 1 0,0 0 0,-1 0 0,1 0 0,0 0 0,0 1 0,0-1 0,3 1 0,-5 0 0,-1-1 0,1 1 0,0 0 0,-1-1 0,1 1 0,0 0 0,-1-1 0,1 1 0,-1 0 0,1 0 0,-1 0 0,0-1 0,1 1 0,-1 0 0,0 0 0,1 0 0,-1 0 0,0 0 0,0 0 0,0-1 0,0 1 0,0 0 0,0 0 0,0 0 0,0 0 0,0 0 0,0 0 0,-1 0 0,1 0 0,0-1 0,0 1 0,-1 0 0,1 0 0,-1 0 0,1 0 0,-1-1 0,0 2 0,-3 5 0,0 1 0,0-1 0,0-1 0,-1 1 0,0-1 0,0 1 0,-1-2 0,1 1 0,-12 8 0,-3 0 0,-40 22 0,-2 0 0,47-28 0,-1 1 0,-1-2 0,0 0 0,0-1 0,-34 7 0,29-8 0,1 1 0,0 1 0,-29 14 0,35-14 0,0-1 0,-1-1 0,1-1 0,-1 0 0,-20 2 0,16-2 0,0 0 0,-34 11 0,30-7 0,-1-2 0,0-1 0,0-1 0,-1-1 0,1-1 0,-1-1 0,1-2 0,-37-4 0,60 5 0,-1 0 0,1 0 0,-1-1 0,1 1 0,0-1 0,-1 1 0,1-1 0,0 0 0,0 0 0,0 0 0,0 0 0,0 0 0,0 0 0,0-1 0,0 1 0,0-1 0,0 0 0,1 1 0,-1-1 0,0 0 0,-1-3 0,1 1 0,1 1 0,0 0 0,1 0 0,-1 0 0,1 0 0,-1-1 0,1 1 0,0 0 0,0 0 0,0-1 0,1 1 0,-1 0 0,1 0 0,0-4 0,3-4 0,0 1 0,0-1 0,1 1 0,0-1 0,1 2 0,0-1 0,0 1 0,9-10 0,4 2 0,13-15 0,-30 30 0,-1 1 0,0 0 0,0-1 0,0 0 0,0 1 0,0-1 0,0 0 0,0 1 0,0-1 0,-1 0 0,1 0 0,-1 0 0,1 1 0,-1-1 0,0 0 0,0 0 0,0-3 0,0 4 0,0 0 0,-1 1 0,1-1 0,-1 0 0,1 1 0,0-1 0,-1 1 0,0-1 0,1 0 0,-1 1 0,1-1 0,-1 1 0,1 0 0,-1-1 0,0 1 0,1-1 0,-1 1 0,0 0 0,0 0 0,1-1 0,-1 1 0,0 0 0,0 0 0,1 0 0,-1 0 0,0 0 0,0 0 0,1 0 0,-1 0 0,0 0 0,0 0 0,1 0 0,-1 0 0,0 1 0,0-1 0,1 0 0,-2 1 0,-36 13 0,28-9 0,-60 23 0,48-18 0,1-1 0,-2-1 0,-23 5 0,-41 11 0,66-17 0,-1-1 0,0 0 0,-1-2 0,-36 3 0,23-6 0,6-2 0,0 2 0,0 2 0,-38 7 0,34-4 0,-1-2 0,1-2 0,-62-2 0,45-1 0,50 1 0,-1 0 0,0 0 0,0 0 0,1 0 0,-1 0 0,0-1 0,1 1 0,-1-1 0,0 1 0,1-1 0,-1 1 0,-2-3 0,3 3 0,1 0 0,0 0 0,0-1 0,0 1 0,-1 0 0,1-1 0,0 1 0,0-1 0,0 1 0,0 0 0,0-1 0,0 1 0,0-1 0,0 1 0,0 0 0,0-1 0,0 1 0,0 0 0,0-1 0,0 1 0,0-1 0,0 1 0,0 0 0,0-1 0,0 1 0,1 0 0,-1-1 0,0 1 0,0 0 0,0-1 0,1 1 0,-1 0 0,1-1 0,4-5 0,1 0 0,0 1 0,1-1 0,7-4 0,5-5 0,-9 6 0,1 1 0,0 1 0,0-1 0,0 2 0,24-11 0,23-14 0,-52 27 0,0 0 0,1 0 0,-1 1 0,1 0 0,0 0 0,0 0 0,0 1 0,14-2 0,-21 3 0,0 1 0,0 0 0,0 0 0,1 0 0,-1 0 0,0 0 0,0 0 0,0 0 0,1 0 0,-1 0 0,0 0 0,0 0 0,1 0 0,-1 0 0,0 0 0,0 0 0,0 0 0,1 0 0,-1 0 0,0 0 0,0 0 0,0 0 0,1 1 0,-1-1 0,0 0 0,0 0 0,0 0 0,1 0 0,-1 0 0,0 1 0,0-1 0,0 0 0,0 0 0,0 0 0,1 0 0,-1 1 0,0-1 0,0 0 0,0 0 0,0 0 0,0 1 0,0-1 0,0 0 0,0 0 0,0 1 0,0-1 0,-7 12 0,-18 8 0,-82 17 0,90-30 0,1-1 0,-1-1 0,0 0 0,-1-1 0,1-1 0,-26 1 0,-110-5 0,65-2 0,54 4 0,22 0 0,0 0 0,0-1 0,0-1 0,-1 0 0,-18-5 0,31 6 0,0 0 0,-1 0 0,1 0 0,0 0 0,-1 0 0,1 0 0,-1 0 0,1 0 0,0 0 0,-1 0 0,1-1 0,0 1 0,-1 0 0,1 0 0,0 0 0,-1-1 0,1 1 0,0 0 0,0 0 0,-1-1 0,1 1 0,0 0 0,0-1 0,0 1 0,-1 0 0,1-1 0,0 1 0,0 0 0,0-1 0,0 1 0,0 0 0,0-1 0,-1 1 0,1 0 0,0-1 0,12-10 0,29-6 0,-35 15 0,13-5 0,-10 4 0,1-1 0,0 0 0,-1 0 0,0-1 0,0 0 0,0 0 0,11-10 0,-21 14 0,1 1 0,-1 0 0,0-1 0,0 1 0,1 0 0,-1 0 0,0-1 0,0 1 0,1 0 0,-1 0 0,0 0 0,0 0 0,0 0 0,1 0 0,-1 0 0,0 0 0,0 0 0,1 1 0,-1-1 0,0 0 0,0 0 0,0 1 0,-27 5 0,-2 4 0,13-4 0,-1 0 0,-1-1 0,1-1 0,-1 0 0,-25 0 0,-341-4-386,167-1 223,184-2 163,0-1 0,-1-1 0,-45-14 0,75 18 34,-1 0 0,1-1 1,0 0-1,0 0 0,0 0 1,1 0-1,-9-6 0,13 7-25,-1 1 0,0-1 0,1 1 0,-1-1 0,1 0 0,-1 1 0,1-1 0,-1 0 0,1 0 0,-1 0 0,1 1 0,0-1 0,-1 0 0,1 0 0,0 0 0,0 1 0,0-1 0,0 0 0,-1 0 0,2-2 0,-1 2-3,0-1 1,1 0-1,0 1 0,-1-1 0,1 0 0,0 1 0,0-1 0,0 1 1,0-1-1,0 1 0,1-1 0,-1 1 0,3-3 0,5-2-6,0 0 0,0 0 0,1 1 0,-1 0 0,1 0 0,0 1 0,16-4 0,29-13 0,-28 10 0,0 2 0,1 1 0,0 1 0,1 1 0,40-3 0,-68 9 0,0 0 0,0-1 0,0 1 0,1 0 0,-1 0 0,0 0 0,0 0 0,0 0 0,1 0 0,-1 1 0,0-1 0,0 0 0,0 1 0,0-1 0,2 1 0,-3 0 0,1-1 0,-1 0 0,0 1 0,0-1 0,0 1 0,0-1 0,0 0 0,0 1 0,0-1 0,0 0 0,0 1 0,0-1 0,-1 0 0,1 1 0,0-1 0,0 0 0,0 1 0,0-1 0,0 0 0,-1 1 0,1-1 0,0 0 0,0 1 0,-1-1 0,1 0 0,0 0 0,0 1 0,-1-1 0,1 0 0,-1 1 0,-3 2 0,0 0 0,0 1 0,-1-1 0,0-1 0,-7 4 0,-37 13 0,0-3 0,-97 19 0,102-28 0,4 1 0,0-2 0,-46 0 0,-307-7 0,383 1 0,0 1 0,-1 0 0,1 0 0,0 2 0,-18 5 0,23-6 0,0 0 0,1 0 0,-1 0 0,1 0 0,-1 1 0,1 0 0,0 0 0,0 0 0,0 0 0,1 1 0,-1-1 0,1 1 0,-5 7 0,7-10 0,1 0 0,-1-1 0,1 1 0,0 0 0,-1 0 0,1 0 0,0 0 0,0 0 0,-1 0 0,1 0 0,0 0 0,0 0 0,0 0 0,0 0 0,0-1 0,0 1 0,1 0 0,-1 0 0,0 0 0,0 0 0,1 0 0,-1 0 0,0 0 0,1 0 0,0 1 0,1 0 0,0 0 0,0 0 0,0-1 0,0 1 0,0 0 0,0-1 0,0 1 0,0-1 0,5 2 0,6 2 0,0-1 0,26 6 0,-33-9 0,36 5 0,1-2 0,0-2 0,70-4 0,-18-1 0,324 3 0,-413 0 0,-2 1 0,-1-1 0,0 0 0,0 0 0,1 0 0,-1 0 0,0-1 0,0 1 0,1-1 0,-1 0 0,0 0 0,0 0 0,0 0 0,0-1 0,3-1 0,-5 2 0,-1 1 0,0-1 0,0 0 0,0 1 0,0-1 0,0 0 0,0 1 0,0-1 0,0 1 0,0-1 0,0 0 0,0 1 0,0-1 0,0 1 0,0-1 0,-1 0 0,1 1 0,0-1 0,0 1 0,-1-1 0,1 1 0,0-1 0,-1 1 0,1-1 0,-1 1 0,1-1 0,0 1 0,-1-1 0,1 1 0,-1 0 0,1-1 0,-1 1 0,1 0 0,-1-1 0,0 1 0,1 0 0,-1 0 0,0-1 0,-23-11 0,-2 7 0,0 0 0,0 2 0,0 0 0,-1 2 0,1 1 0,-30 4 0,-19-1 0,-20-1 0,-123-5 0,216 3 0,1 0 0,-1 0 0,0 0 0,1 0 0,-1 0 0,1 0 0,-1 0 0,1-1 0,-1 1 0,1-1 0,-1 1 0,1-1 0,0 0 0,-1 1 0,1-1 0,0 0 0,-1 0 0,1 0 0,0 0 0,0 0 0,0 0 0,0 0 0,0 0 0,0-1 0,0 1 0,0 0 0,0-1 0,0 0 0,1-1 0,0 1 0,1 0 0,-1 0 0,0 0 0,1 0 0,0 0 0,-1 0 0,1 0 0,0 1 0,0-1 0,0 0 0,0 0 0,1 1 0,-1-1 0,0 0 0,1 1 0,-1-1 0,1 1 0,-1 0 0,3-2 0,11-9 0,1 1 0,0 1 0,1 0 0,0 1 0,1 1 0,0 0 0,0 2 0,1 0 0,-1 1 0,1 1 0,0 0 0,24 0 0,-17 1 0,36-7 0,-38 5 0,47-3 0,567 7 0,-306 3 0,-231-1 0,111-3 0,-137-14 0,-42 8 0,6-3 0,-25 7 0,0 0 0,23-3 0,41-7 0,-55 9 0,1 1 0,32-2 0,233 7 0,-284-2 0,0 2 0,-1-1 0,1 1 0,0-1 0,0 1 0,-1 0 0,1 1 0,-1-1 0,1 1 0,-1 0 0,0 0 0,1 1 0,-1-1 0,0 1 0,0 0 0,5 5 0,-4-2 0,0 0 0,0 0 0,-1 0 0,0 1 0,-1 0 0,1-1 0,-1 1 0,0 0 0,-1 1 0,2 7 0,-2-6 0,0 0 0,-1 1 0,0-1 0,0 1 0,-1-1 0,0 0 0,-1 1 0,0-1 0,-1 1 0,1-1 0,-2 0 0,1 0 0,-2 0 0,-4 11 0,1-7 0,0-1 0,-1 0 0,0-1 0,-1 0 0,0 0 0,0-1 0,-1 0 0,-23 16 0,-66 48 0,76-57 0,-40 24 0,40-26 0,12-9 0,0-1 0,0 0 0,0-1 0,-16 5 0,-29 10 0,33-8 0,0-1 0,-1-1 0,0-1 0,0-1 0,-32 5 0,24-6 0,-39 12 0,46-10 0,0-2 0,-1-1 0,-30 3 0,30-5 0,-35 7 0,37-5 0,1-1 0,-26 1 0,37-5 0,-16-1 0,28 1 0,0 0 0,0 0 0,0 0 0,-1-1 0,1 1 0,0 0 0,0 0 0,0 0 0,0 0 0,0 0 0,0-1 0,0 1 0,0 0 0,-1 0 0,1 0 0,0 0 0,0-1 0,0 1 0,0 0 0,0 0 0,0 0 0,0-1 0,0 1 0,0 0 0,0 0 0,0 0 0,0 0 0,0-1 0,0 1 0,0 0 0,0 0 0,0 0 0,1 0 0,-1-1 0,0 1 0,0 0 0,0 0 0,0 0 0,0 0 0,0-1 0,14-12 0,-4 6 0,0 1 0,0 0 0,1 1 0,0 0 0,0 1 0,0 0 0,14-2 0,-12 3 0,-1-1 0,1 0 0,-1-1 0,1 0 0,16-11 0,-21 11 0,-1 1 0,1 0 0,0 1 0,0 0 0,1 0 0,-1 1 0,16-3 0,-13 3 0,-1 0 0,0-1 0,0 0 0,15-7 0,-9 3 0,0 1 0,0 0 0,0 1 0,1 1 0,0 0 0,-1 1 0,21-1 0,124 5 0,-71 2 0,-4-4 0,87 3 0,-171-2 0,0 0 0,0 0 0,0 0 0,0 1 0,0-1 0,0 1 0,0-1 0,0 1 0,0 0 0,0 0 0,0 0 0,-1 0 0,1 0 0,0 0 0,-1 0 0,1 1 0,0-1 0,-1 1 0,0-1 0,1 1 0,-1-1 0,0 1 0,0 0 0,0 0 0,0 0 0,0-1 0,0 1 0,0 0 0,-1 0 0,1 0 0,-1 0 0,1 0 0,-1 1 0,0-1 0,0 0 0,0 0 0,0 0 0,0 0 0,0 0 0,-1 0 0,1 0 0,-1 0 0,1 0 0,-1 0 0,0 0 0,0 0 0,0 0 0,0-1 0,0 1 0,0 0 0,0 0 0,-1-1 0,1 1 0,-1-1 0,1 1 0,-1-1 0,0 0 0,1 0 0,-1 0 0,-3 2 0,-72 35 0,51-27 0,1 1 0,0 2 0,-33 23 0,52-33 0,0 0 0,0 0 0,-1-1 0,1 0 0,-1 0 0,0-1 0,-8 3 0,-18 6 0,22-4 0,18-6 0,20-6 0,22-18 0,-38 17 0,-1 0 0,1 1 0,20-6 0,-30 10 0,0 1 0,0 0 0,0-1 0,0 1 0,0 0 0,0 0 0,0 0 0,0 0 0,0 0 0,0 0 0,0 0 0,0 0 0,0 0 0,0 0 0,0 0 0,0 1 0,0-1 0,0 0 0,0 1 0,0-1 0,0 1 0,0-1 0,0 1 0,0 0 0,-1-1 0,1 1 0,0 0 0,0-1 0,0 2 0,-1-1 0,0 0 0,0 0 0,0 0 0,1 0 0,-2 0 0,1 0 0,0-1 0,0 1 0,0 0 0,0 0 0,0 0 0,-1 0 0,1 0 0,0 0 0,-1-1 0,1 1 0,-1 0 0,1 0 0,-1 0 0,1-1 0,-1 1 0,0 0 0,1-1 0,-1 1 0,0 0 0,1-1 0,-1 1 0,0-1 0,0 1 0,0-1 0,-1 1 0,-48 35 0,36-25 0,-1 0 0,-19 10 0,19-11 0,-2-2 0,1 0 0,-1-1 0,0 0 0,-1-1 0,1-2 0,-1 1 0,0-2 0,-27 2 0,26-5 0,37-2 0,21-2 0,116-35 0,-120 33 0,0 2 0,1 1 0,0 2 0,45 4 0,1-1 0,-41-4 0,-29 1 0,1 0 0,-1 1 0,1 0 0,-1 1 0,0 0 0,24 6 0,-34-6 0,0 0 0,0 0 0,0 0 0,0 0 0,0 0 0,-1 0 0,1 0 0,0 1 0,-1-1 0,1 1 0,-1-1 0,0 1 0,1 0 0,-1-1 0,0 1 0,0 0 0,0 0 0,0 0 0,-1 0 0,1 0 0,0 0 0,-1 0 0,1 0 0,-1 0 0,0 0 0,0 0 0,0 0 0,0 0 0,0 0 0,0 4 0,-1-2 0,0 0 0,0 0 0,0 0 0,-1 0 0,1 0 0,-1 0 0,0-1 0,0 1 0,0 0 0,0-1 0,-1 0 0,1 0 0,-1 0 0,-6 5 0,-25 16 0,-1-2 0,-41 19 0,-25 16 0,98-56 0,0 1 0,1-1 0,-1 0 0,0 0 0,0 0 0,1 0 0,-1-1 0,0 1 0,-3 0 0,5-1 0,1 0 0,0 0 0,0 0 0,0 0 0,-1 0 0,1 0 0,0 0 0,0 0 0,-1 0 0,1 0 0,0 0 0,0 0 0,0 0 0,-1 0 0,1-1 0,0 1 0,0 0 0,-1 0 0,1 0 0,0 0 0,0 0 0,0 0 0,0-1 0,-1 1 0,1 0 0,0 0 0,0 0 0,0 0 0,0-1 0,0 1 0,-1 0 0,1 0 0,0-1 0,0 1 0,0 0 0,0 0 0,0-1 0,11-14 0,0 6 0,1 0 0,0 0 0,17-8 0,-15 9 0,0-1 0,21-17 0,-23 17 0,0 0 0,1 1 0,0 1 0,18-9 0,9-4 0,-24 13 0,0 1 0,0 1 0,0 0 0,1 1 0,20-2 0,-19 2 0,-11 3 0,0 1 0,0-1 0,0 1 0,11 2 0,-17-2 0,1 0 0,-1 0 0,1 1 0,-1-1 0,1 0 0,-1 1 0,0 0 0,1-1 0,-1 1 0,0 0 0,1-1 0,1 3 0,-3-2 0,1-1 0,-1 1 0,0-1 0,1 1 0,-1 0 0,0-1 0,0 1 0,1 0 0,-1-1 0,0 1 0,0 0 0,0-1 0,0 1 0,0 0 0,0-1 0,0 1 0,0 0 0,0-1 0,0 1 0,-1 0 0,1-1 0,0 1 0,0 0 0,-1-1 0,1 1 0,0 0 0,-1-1 0,1 1 0,-1 0 0,-8 11 0,0-1 0,-1 0 0,-1 0 0,1-1 0,-2 0 0,1-1 0,-1 0 0,-1-1 0,0-1 0,-13 7 0,-3 2 0,0-1 0,-34 13 0,40-19 0,-42 17 0,-45 20 0,96-41-33,0 1 0,-1-2 0,0 0 1,0-1-1,0-1 0,0 0 0,-1-1 0,1 0 0,-25-3 0,19 1-11,1 1 1,0 1-1,0 1 0,-34 7 1,14-2-93,-1 0 1,0-3 0,0-2-1,-75-4 1,28 0 18,-445 2 642,527 0-495,3 0 23,-1 0-1,1 1 1,0-1-1,0-1 0,-1 1 1,1 0-1,0-1 1,0 0-1,-1 0 0,1 0 1,0 0-1,0 0 0,0 0 1,-3-3-1,6 4-52,-1-1 0,1 0 0,0 1 0,0-1 0,0 1 0,0-1 0,0 0 0,0 1 0,0-1 0,0 1 0,0-1 0,0 0 0,1 1 0,-1-1 0,0 1 0,0-1 0,0 1 0,1-1 0,-1 1 0,0-1 0,1 1 0,-1-1 0,0 1 0,1-1 0,-1 1 0,1-1 0,-1 1 0,1 0 0,-1-1 0,1 1 0,-1 0 0,2-1 0,21-16 0,-19 14 0,25-15 0,42-21 0,-1 1 0,-59 31 0,1 1 0,0 0 0,0 0 0,0 1 0,21-6 0,-6 3 0,20-6 0,-46 14 0,1 0 0,0 0 0,0-1 0,0 1 0,0 0 0,0 1 0,0-1 0,0 0 0,0 0 0,0 1 0,0-1 0,-1 1 0,1 0 0,0-1 0,0 1 0,-1 0 0,1 0 0,0 0 0,2 3 0,-3-3 0,-1 0 0,1 0 0,-1 0 0,1 0 0,-1 0 0,0 0 0,1 0 0,-1 0 0,0 0 0,0 0 0,1 0 0,-1 1 0,0-1 0,0 0 0,-1 0 0,1 0 0,0 0 0,0 0 0,0 0 0,-1 1 0,1-1 0,0 0 0,-1 0 0,1 0 0,-1 0 0,0 0 0,1 0 0,-1-1 0,0 1 0,-1 2 0,-25 26 0,26-28 0,-17 13 0,0-1 0,-1-1 0,0-1 0,-40 17 0,40-20 0,-3 1 0,0-2 0,-40 9 0,42-12 0,-126 16 0,103-13 0,-1-1 0,1-2 0,-1-3 0,-71-5 0,113 4 0,0 0 0,0 0 0,0-1 0,0 1 0,0-1 0,0 1 0,0-1 0,1 0 0,-1 1 0,0-1 0,0 0 0,1 0 0,-1 0 0,0 0 0,1-1 0,-1 1 0,1 0 0,-1-1 0,1 1 0,-2-4 0,2 4 0,1-1 0,0 1 0,-1 0 0,1-1 0,0 1 0,0-1 0,0 1 0,0-1 0,0 1 0,0-1 0,0 1 0,1-1 0,-1 1 0,0 0 0,1-1 0,-1 1 0,1 0 0,0-1 0,-1 1 0,1 0 0,0 0 0,0-1 0,0 1 0,0 0 0,0 0 0,0 0 0,0 0 0,2-1 0,19-16 0,1 0 0,1 1 0,1 2 0,0 1 0,1 0 0,1 2 0,39-12 0,-33 16 0,-33 8 0,0 0 0,1 0 0,-1 0 0,0 0 0,0 0 0,0 0 0,0 0 0,0 0 0,1 0 0,-1 0 0,0 0 0,0 0 0,0 0 0,0 0 0,1 0 0,-1 0 0,0 0 0,0 0 0,0 0 0,0 0 0,0 0 0,1 0 0,-1 0 0,0 0 0,0 0 0,0 0 0,0 0 0,0 0 0,0 1 0,1-1 0,-1 0 0,0 0 0,0 0 0,0 0 0,0 0 0,0 0 0,0 1 0,0-1 0,0 0 0,0 0 0,0 0 0,0 0 0,0 0 0,0 1 0,1-1 0,-1 0 0,0 0 0,-14 12 0,-6 3 0,-2-1 0,0-1 0,-1-1 0,0-1 0,0-1 0,-30 8 0,52-18 0,-34 11 0,0-2 0,-1-2 0,1-1 0,-59 3 0,94-9 0,-12 0 0,0-1 0,1 0 0,-24-5 0,33 6 0,0 0 0,1-1 0,-1 0 0,1 1 0,-1-1 0,1 0 0,-1 1 0,1-1 0,-1 0 0,1 0 0,0 0 0,-1-1 0,1 1 0,0 0 0,0 0 0,-1-2 0,1 1 0,1 1 0,0 0 0,0-1 0,-1 1 0,1 0 0,0-1 0,0 1 0,0-1 0,1 1 0,-1 0 0,0-1 0,0 1 0,1 0 0,-1-1 0,1 1 0,-1 0 0,1 0 0,0 0 0,-1-1 0,1 1 0,0 0 0,0 0 0,0 0 0,1-1 0,6-6 0,1 0 0,1 1 0,0 0 0,0 1 0,0-1 0,0 2 0,1 0 0,0 0 0,15-4 0,14-7 0,-18 8 0,1 0 0,1 1 0,28-4 0,38-11 0,-74 18 0,1 0 0,-1 2 0,32-3 0,-29 4 0,0-1 0,29-6 0,-7 0 0,1 2 0,0 2 0,0 1 0,73 6 0,-19-1 0,-73-2 0,28 0 0,-48 0 0,-1 0 0,1 0 0,0 1 0,0 0 0,0-1 0,-1 1 0,1 0 0,0 0 0,-1 1 0,1-1 0,-1 0 0,1 1 0,3 3 0,-6-5 0,1 1 0,-1-1 0,0 1 0,1-1 0,-1 1 0,1 0 0,-1-1 0,0 1 0,0 0 0,1-1 0,-1 1 0,0 0 0,0-1 0,0 1 0,0 0 0,0 0 0,0-1 0,0 1 0,0 0 0,0-1 0,0 1 0,0 0 0,0 0 0,0-1 0,-1 1 0,1 0 0,-15 20 0,-26 9 0,32-25 0,-1 0 0,0-1 0,-1 0 0,-13 3 0,14-5 0,-1 1 0,2 0 0,-1 1 0,0 0 0,-14 9 0,12-6 0,0-1 0,0 0 0,-1 0 0,0-1 0,0-1 0,0 0 0,0-1 0,-1-1 0,0 0 0,-18 1 0,-44 8 0,43-6 0,-48 3 0,-229-9 0,299 1 0,0-1 0,0 0 0,0 0 0,0-1 0,0-1 0,0 0 0,1 0 0,-1-1 0,1 0 0,0-1 0,0 0 0,1-1 0,-11-7 0,19 12 0,-1-1 0,1 1 0,-1 0 0,1 0 0,0-1 0,-1 1 0,1-1 0,0 1 0,0-1 0,0 1 0,0-1 0,0 0 0,0 1 0,0-1 0,1 0 0,-1 0 0,1 0 0,-1 0 0,1 0 0,0 0 0,-1 1 0,1-1 0,0 0 0,0 0 0,1 0 0,-1 0 0,0 0 0,1 0 0,-1 0 0,1 0 0,1-3 0,2-2 0,1 1 0,0-1 0,0 1 0,1 0 0,0 0 0,8-7 0,-8 8 0,0 0 0,0-1 0,-1 0 0,8-10 0,-12 16 0,-1-1 0,1 1 0,-1-1 0,1 1 0,-1-1 0,0 1 0,1-1 0,-1 1 0,0-1 0,1 1 0,-1-1 0,0 0 0,0 1 0,0-1 0,0 0 0,1 1 0,-1-1 0,0 1 0,0-1 0,0 0 0,0 1 0,0-1 0,0 0 0,-1 1 0,1-1 0,0 0 0,0 1 0,0-1 0,-1 1 0,1-1 0,0 0 0,0 1 0,-1-1 0,1 1 0,-1-1 0,1 1 0,0-1 0,-1 1 0,1-1 0,-1 1 0,1 0 0,-1-1 0,0 1 0,1 0 0,-1-1 0,1 1 0,-1 0 0,1 0 0,-1-1 0,0 1 0,1 0 0,-1 0 0,0 0 0,1 0 0,-1 0 0,0 0 0,1 0 0,-2 0 0,-2 0 0,-1 0 0,1 1 0,0-1 0,-1 1 0,1 0 0,0 0 0,-6 2 0,-18 9 0,0-2 0,-1-1 0,-1-2 0,-41 6 0,14-7 0,-79-3 0,77-4 0,-91 3 0,87 10 0,47-8 0,0 0 0,-21 1 0,-32-4 0,49-2 0,0 1 0,0 1 0,0 1 0,-29 6 0,7 0 0,1-2 0,-1-2 0,0-2 0,-74-5 0,22 1 0,18 4 0,-83-4 0,155 1 0,0 0 0,0 0 0,0 0 0,0-1 0,0 1 0,1-1 0,-1 0 0,1 0 0,-1 0 0,1-1 0,0 1 0,-1-1 0,1 1 0,1-1 0,-1 0 0,0 0 0,1-1 0,-1 1 0,1 0 0,-2-5 0,2 4 0,0 0 0,-1 1 0,1-1 0,-1 1 0,0-1 0,0 1 0,0 0 0,0 0 0,-1 0 0,1 1 0,-1-1 0,0 1 0,0 0 0,0 0 0,0 0 0,-8-3 0,-20 1 0,0 2 0,1 1 0,-53 4 0,2 0 0,49-2 0,-4 0 0,-1-2 0,1-1 0,-64-12 0,-55-13 0,110 21 0,-9-1 0,52 7 0,1-1 0,-1 0 0,0 0 0,1 0 0,-1 0 0,1-1 0,-1 1 0,1-1 0,0 1 0,-1-1 0,1 0 0,0 0 0,0 0 0,0 0 0,-3-5 0,5 7 0,0-1 0,0 1 0,0-1 0,0 1 0,0-1 0,-1 1 0,1-1 0,0 1 0,0 0 0,-1-1 0,1 1 0,0-1 0,-1 1 0,1 0 0,-1-1 0,1 1 0,0 0 0,-1 0 0,1-1 0,-1 1 0,1 0 0,-1 0 0,1-1 0,0 1 0,-2 0 0,-3 11 0,0 3 0,2-9 0,-1 0 0,1 0 0,-1 0 0,0 0 0,-1-1 0,1 0 0,-1 0 0,0 0 0,-9 5 0,9-6 0,0 0 0,0 1 0,0-1 0,1 1 0,0 0 0,0 0 0,0 0 0,0 1 0,1-1 0,-1 1 0,-3 7 0,7-11 0,-1 0 0,1-1 0,-1 1 0,1 0 0,0 0 0,-1 0 0,1 0 0,0 0 0,0-1 0,0 1 0,0 0 0,-1 0 0,1 0 0,0 0 0,1 0 0,-1 0 0,0 0 0,0 0 0,0 0 0,0-1 0,1 1 0,-1 0 0,1 0 0,-1 0 0,0 0 0,1-1 0,0 3 0,1-3 0,-1 1 0,0-1 0,1 1 0,-1-1 0,0 1 0,1-1 0,-1 0 0,1 1 0,-1-1 0,1 0 0,-1 0 0,0 0 0,1 0 0,-1 0 0,3-1 0,3 0 0,0-1 0,1 0 0,-1 0 0,-1-1 0,14-6 0,5-8 0,1 2 0,0 2 0,52-21 0,-74 37 0,-6 5 0,-7 10 0,0-9 0,-1 0 0,1-1 0,-1-1 0,-1 1 0,1-1 0,-1-1 0,0 0 0,-1-1 0,-19 7 0,-28 15 0,135-59 0,-47 22 0,46-23 0,-58 25 0,1 0 0,0 2 0,0 0 0,0 1 0,28-4 0,-17 4 0,32-11 0,-32 7 0,58-8 0,-57 13 0,0-2 0,30-10 0,-49 12 0,0 1 0,0 0 0,1 1 0,0 0 0,14 0 0,-23 2 0,0 0 0,0 0 0,0 0 0,0 1 0,-1-1 0,1 1 0,0 0 0,0 0 0,-1 0 0,1 0 0,4 3 0,-5-3 0,-1 0 0,0 0 0,0 1 0,0-1 0,0 0 0,0 1 0,0-1 0,0 1 0,0-1 0,0 1 0,-1-1 0,1 1 0,0-1 0,-1 1 0,0 0 0,1-1 0,-1 1 0,0 0 0,0-1 0,0 1 0,0 3 0,-1-1 0,0 1 0,0-1 0,0 0 0,0 1 0,-1-1 0,1 0 0,-1 0 0,0 0 0,-1 0 0,1-1 0,-1 1 0,1-1 0,-1 1 0,0-1 0,-7 6 0,-4 2 0,0 0 0,-25 14 0,28-18 0,0 1 0,17-9 0,19-9 0,4-6 0,2-2 0,51-20 0,-51 26 0,-9 3 0,42-11 0,143-32 0,-157 40 0,-38 8 0,0 1 0,0 0 0,0 1 0,1 0 0,-1 1 0,1 0 0,-1 0 0,0 2 0,1 0 0,18 3 0,-30-3 0,0-1 0,0 0 0,0 1 0,0-1 0,0 1 0,0-1 0,-1 1 0,1-1 0,0 1 0,0-1 0,-1 1 0,1 0 0,0 0 0,-1-1 0,1 1 0,0 0 0,-1 0 0,1 0 0,-1 0 0,0 0 0,1-1 0,-1 1 0,0 0 0,1 0 0,-1 0 0,0 0 0,0 0 0,0 0 0,0 0 0,0 0 0,0 0 0,0 0 0,0 0 0,-1 0 0,1 0 0,0 0 0,0 0 0,-1 0 0,1 0 0,-1 1 0,0 0 0,1-1 0,-1 1 0,1 0 0,0 0 0,0 0 0,0 0 0,0 0 0,0-1 0,0 1 0,1 4 0,-1-6 0,0 0 0,1 1 0,-1-1 0,1 1 0,-1-1 0,1 0 0,-1 1 0,1-1 0,-1 0 0,1 1 0,-1-1 0,1 0 0,-1 0 0,1 0 0,-1 0 0,1 1 0,-1-1 0,1 0 0,0 0 0,-1 0 0,1 0 0,-1 0 0,1 0 0,-1 0 0,1 0 0,0-1 0,-1 1 0,1 0 0,-1 0 0,1 0 0,-1-1 0,1 1 0,-1 0 0,1 0 0,-1-1 0,1 1 0,-1-1 0,1 1 0,0-1 0,25-18 0,-19 14 0,14-8 0,38-18 0,0 1 0,-52 25 0,-8 3 0,-18 5 0,-29 12 0,42-13 0,0 0 0,0 1 0,0 0 0,1 0 0,-1 0 0,1 1 0,0 0 0,0 0 0,-7 8 0,12-12 0,0 0 0,0 0 0,-1 0 0,1 1 0,0-1 0,0 0 0,0 0 0,0 0 0,0 1 0,0-1 0,0 0 0,0 0 0,0 1 0,0-1 0,0 0 0,0 0 0,0 0 0,0 1 0,0-1 0,0 0 0,0 0 0,0 0 0,0 1 0,1-1 0,-1 0 0,0 0 0,0 0 0,0 1 0,0-1 0,0 0 0,0 0 0,1 0 0,-1 0 0,0 1 0,0-1 0,0 0 0,1 0 0,-1 0 0,0 0 0,0 0 0,14 4 0,17-1 0,-30-3 0,20-2 0,0 0 0,0-1 0,27-7 0,5-1 0,-37 7 0,-1-1 0,0 0 0,21-9 0,13-6 0,-5 0 0,-39 16 0,1 1 0,0 0 0,0 0 0,0 0 0,0 1 0,0 0 0,1 0 0,-1 1 0,1-1 0,-1 2 0,9-2 0,-13 3 0,0 0 0,0-1 0,0 1 0,-1 0 0,1 0 0,0 0 0,0 0 0,-1 0 0,1 0 0,-1 1 0,1-1 0,-1 1 0,1-1 0,-1 1 0,0-1 0,0 1 0,0 0 0,0-1 0,0 1 0,0 0 0,0 0 0,-1 0 0,1 0 0,-1 0 0,1-1 0,-1 1 0,0 0 0,1 0 0,-1 0 0,0 0 0,0 0 0,-1 0 0,1 3 0,-1 0 0,1 0 0,-1 0 0,1 1 0,-1-1 0,-1 0 0,1 0 0,-1 0 0,0 0 0,0-1 0,0 1 0,-6 8 0,-105 92 0,96-88 0,0-1 0,0-1 0,-31 19 0,32-29 0,16-5 0,-1 0 0,1 0 0,0-1 0,-1 1 0,1 0 0,0 0 0,-1 0 0,1-1 0,0 1 0,0 0 0,-1 0 0,1-1 0,0 1 0,0 0 0,-1-1 0,1 1 0,0 0 0,0-1 0,0 1 0,0 0 0,-1-1 0,1 1 0,0 0 0,0-1 0,0 1 0,0-1 0,0-1 0,0 0 0,0 0 0,0 0 0,1 0 0,-1 0 0,0 0 0,1-1 0,0 2 0,-1-1 0,1 0 0,0 0 0,2-3 0,4-6 0,1 0 0,0 1 0,1 0 0,1 0 0,-1 1 0,18-13 0,-23 19 0,0 0 0,0 0 0,1 1 0,-1-1 0,1 1 0,0 0 0,-1 0 0,1 1 0,0-1 0,0 1 0,0 1 0,0-1 0,0 0 0,0 1 0,0 0 0,0 0 0,0 1 0,0-1 0,0 1 0,8 2 0,-11-1 0,1-1 0,-1 1 0,0-1 0,1 1 0,-1 0 0,0-1 0,0 1 0,0 0 0,0 0 0,-1 1 0,1-1 0,-1 0 0,1 1 0,-1-1 0,0 1 0,1-1 0,-1 1 0,-1-1 0,1 1 0,0 0 0,-1 0 0,1-1 0,-1 5 0,2 9 0,-2 0 0,-2 30 0,1-26 0,1-14 0,-1 1 0,0 0 0,0-1 0,-1 1 0,0-1 0,0 1 0,0-1 0,-1 0 0,0 0 0,0 0 0,0 0 0,-1 0 0,0-1 0,0 0 0,-1 1 0,-7 6 0,-2-6 0,9-14 0,5 6 0,0 0 0,1 0 0,-1 0 0,0 0 0,1 0 0,-1 0 0,1 0 0,-1 1 0,1-1 0,0 0 0,0 0 0,2-3 0,3-2 0,1 0 0,0 1 0,0 0 0,12-7 0,21-20 0,-40 32 0,1 1 0,0-1 0,-1 1 0,1-1 0,-1 1 0,1-1 0,-1 0 0,0 1 0,1-1 0,-1 1 0,1-1 0,-1 0 0,0 1 0,0-1 0,1 0 0,-1 0 0,0 1 0,0-1 0,0 0 0,0 1 0,0-1 0,0 0 0,0 0 0,0 1 0,0-1 0,0 0 0,0 0 0,-1-1 0,0 1 0,0 0 0,0 0 0,0 1 0,0-1 0,0 0 0,0 0 0,-1 0 0,1 1 0,0-1 0,0 1 0,-1-1 0,1 1 0,0 0 0,-3-1 0,-51-3 0,51 4 0,-32-1 0,0 3 0,0 0 0,-58 13 0,59-9 0,0-1 0,0-2 0,0-2 0,0-1 0,-40-5 0,48-3 0,20 2 0,18 1 0,-7 4 0,1 1 0,0 0 0,-1 0 0,1 0 0,0 1 0,-1-1 0,1 1 0,0 0 0,-1 1 0,1-1 0,-1 1 0,0 0 0,1 0 0,-1 0 0,0 0 0,0 1 0,4 3 0,4 5 0,-1 0 0,0 1 0,16 23 0,3 3 0,3 7 0,-29-39 0,0 1 0,0-1 0,0 0 0,1 0 0,-1-1 0,2 0 0,-1 0 0,0 0 0,1 0 0,0-1 0,0 0 0,0 0 0,10 4 0,1-1 0,0-1 0,1-1 0,34 6 0,-46-10 0,0-1 0,0 0 0,1 0 0,-1 0 0,0 0 0,0-1 0,0 0 0,-1-1 0,1 1 0,0-1 0,0 0 0,-1 0 0,1-1 0,-1 0 0,9-6 0,-11 7 4,0-1 0,-1 0 0,1 0 0,-1 0 0,0 0 0,0-1 0,0 1 0,0-1 0,-1 1 0,1-1 0,-1 1 0,0-1 0,1-6 0,4-10-1425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4:03.3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 0 24575,'0'4'0,"-5"2"0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28:00.4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1 240 24575,'1'0'0,"0"1"0,1-1 0,-1 1 0,0-1 0,1 1 0,-1 0 0,0 0 0,0 0 0,0 0 0,1 0 0,-1 0 0,0 0 0,0 0 0,0 0 0,-1 0 0,1 0 0,0 1 0,1 1 0,14 29 0,-12-24 0,13 24 0,-6-10 0,0 0 0,8 26 0,-16-38 0,0 0 0,1 0 0,-1 0 0,1-1 0,8 14 0,-10-20 0,0-1 0,0 1 0,0-1 0,1 1 0,-1-1 0,1 0 0,-1 0 0,1 0 0,0 0 0,-1 0 0,1-1 0,0 1 0,0-1 0,0 0 0,1 0 0,-1 0 0,0 0 0,4 0 0,1 0 0,0-1 0,-1 1 0,1-1 0,0-1 0,0 0 0,-1 0 0,1 0 0,0-1 0,-1 0 0,1-1 0,-1 0 0,13-6 0,-15 6 0,0 0 0,0 0 0,0-1 0,-1 1 0,1-1 0,-1 0 0,0-1 0,0 1 0,0-1 0,-1 1 0,0-1 0,0 0 0,0-1 0,0 1 0,-1 0 0,0-1 0,3-9 0,5-32 0,-2 1 0,3-83 0,-12 170 0,-1-13 0,1 0 0,2 0 0,1 0 0,8 36 0,-7-50 0,-2-7 0,1 0 0,0 0 0,0 0 0,0-1 0,5 8 0,-7-13 0,1 0 0,0 0 0,-1 0 0,1 0 0,0 0 0,0 0 0,0 0 0,-1 0 0,1 0 0,0-1 0,0 1 0,0 0 0,0-1 0,1 1 0,-1-1 0,0 1 0,0-1 0,0 1 0,0-1 0,0 0 0,1 0 0,-1 1 0,0-1 0,0 0 0,1 0 0,-1 0 0,0 0 0,0-1 0,0 1 0,1 0 0,-1 0 0,0-1 0,0 1 0,0-1 0,2 0 0,4-2 0,0-1 0,0 0 0,-1 0 0,0-1 0,1 0 0,-2 0 0,1 0 0,0-1 0,5-7 0,4-8 0,18-33 0,-20 32 0,20-28 0,-23 35 0,0 0 0,13-31 0,-6 12 0,-13 27 0,-1 1 0,1-1 0,1 0 0,6-6 0,-11 12 0,0 1 0,1 0 0,-1-1 0,0 1 0,1 0 0,-1-1 0,0 1 0,1 0 0,-1-1 0,1 1 0,-1 0 0,0 0 0,1 0 0,-1-1 0,1 1 0,-1 0 0,1 0 0,-1 0 0,1 0 0,-1 0 0,1 0 0,-1 0 0,1 0 0,-1 0 0,1 0 0,-1 0 0,1 0 0,-1 0 0,0 0 0,1 1 0,1 0 0,-2 0 0,1 1 0,0-1 0,0 0 0,0 1 0,-1-1 0,1 1 0,0-1 0,-1 1 0,1-1 0,-1 1 0,0-1 0,0 1 0,1 0 0,-1 1 0,3 50 0,-4 91 0,-1-48 0,1-77 0,-2 0 0,1-1 0,-8 22 0,0 11 0,12-75 0,-1 12 0,0 0 0,0 1 0,2-1 0,-1 1 0,8-20 0,23-54 0,-22 56 0,0-1 0,24-41 0,19-33 0,-52 99 0,1 0 0,1 1 0,-1-1 0,1 1 0,-1-1 0,1 1 0,1 0 0,8-6 0,-12 9 0,0 0 0,1 0 0,-1 1 0,0-1 0,1 1 0,-1-1 0,1 1 0,-1 0 0,1 0 0,-1-1 0,1 1 0,-1 0 0,1 0 0,-1 0 0,1 1 0,-1-1 0,1 0 0,-1 0 0,0 1 0,1-1 0,-1 1 0,1-1 0,-1 1 0,0 0 0,0 0 0,1-1 0,-1 1 0,0 0 0,0 0 0,0 0 0,0 0 0,0 1 0,0-1 0,0 0 0,0 0 0,0 0 0,-1 1 0,2 2 0,4 6 0,-1 0 0,0 1 0,-1-1 0,0 1 0,-1 0 0,0 1 0,-1-1 0,2 21 0,-2 9 0,-4 48 0,-1-23 0,2-26 0,0-25 0,0 0 0,1 0 0,1 1 0,0-1 0,5 20 0,-6-35 0,0 1 0,0-1 0,0 1 0,0-1 0,0 0 0,0 1 0,0-1 0,0 0 0,0 1 0,1-1 0,-1 0 0,0 1 0,0-1 0,0 0 0,0 1 0,1-1 0,-1 0 0,0 1 0,0-1 0,1 0 0,-1 0 0,0 1 0,1-1 0,-1 0 0,0 0 0,1 0 0,-1 1 0,0-1 0,1 0 0,-1 0 0,1 0 0,-1 0 0,0 0 0,1 0 0,9-11 0,7-29 0,-14 33 0,19-40 0,47-75 0,-35 64 0,-26 45 0,50-80 0,-58 92 0,0 1 0,1-1 0,-1 0 0,0 1 0,1-1 0,-1 1 0,0-1 0,1 1 0,-1-1 0,1 1 0,-1-1 0,1 1 0,-1-1 0,1 1 0,0-1 0,-1 1 0,1 0 0,-1-1 0,1 1 0,0 0 0,-1 0 0,1 0 0,0-1 0,-1 1 0,1 0 0,0 0 0,0 0 0,-1 0 0,2 0 0,-1 1 0,0 0 0,0 0 0,-1 0 0,1 0 0,0 0 0,-1 0 0,1 0 0,0 0 0,-1 0 0,1 0 0,-1 0 0,0 0 0,1 0 0,-1 0 0,0 2 0,4 52 0,-4-52 0,0 38 0,-3 110 0,-1-129 0,-1 0 0,-1 0 0,-1 0 0,-18 36 0,24-56 0,1-5 0,3-10 0,5-18 0,64-122 0,-44 99 0,-6 9 0,2 1 0,40-52 0,-62 93 0,0 1 0,0-1 0,0 1 0,0-1 0,1 1 0,-1 0 0,1 0 0,0 0 0,0 1 0,-1-1 0,6-1 0,-7 3 0,-1-1 0,1 1 0,0 0 0,0 0 0,0 0 0,-1 0 0,1 0 0,0 0 0,0 0 0,0 0 0,-1 0 0,1 0 0,0 1 0,0-1 0,-1 0 0,1 0 0,0 1 0,-1-1 0,1 1 0,1 0 0,-1 0 0,0 0 0,0 0 0,0 1 0,0-1 0,0 0 0,0 1 0,-1-1 0,1 1 0,0-1 0,-1 1 0,1-1 0,-1 1 0,1 2 0,3 24 0,-2 0 0,0 0 0,-2-1 0,-4 30 0,1 16 0,3-59 0,0 3 0,0 0 0,-1 0 0,-1 0 0,-5 22 0,6-37 0,0 0 0,1 0 0,-1 0 0,1 0 0,-1 0 0,1 0 0,0 0 0,0 0 0,0 0 0,0 1 0,0-1 0,0 0 0,1 0 0,-1 0 0,1 0 0,0 0 0,-1 0 0,1 0 0,0 0 0,0 0 0,0 0 0,3 3 0,-2-4 0,0 1 0,0-1 0,0 0 0,1 0 0,-1 0 0,0 0 0,1 0 0,-1 0 0,1 0 0,-1-1 0,1 0 0,-1 1 0,1-1 0,0 0 0,-1 0 0,1 0 0,-1-1 0,1 1 0,3-1 0,19-5 0,1-1 0,35-15 0,-12 3 0,-16 6 0,46-25 0,-46 21 0,37-14 0,2 2 0,-46 17 0,0 1 0,1 2 0,32-7 0,-56 15 0,-1 0 0,1 1 0,-1-1 0,1 1 0,-1 0 0,1 0 0,-1 0 0,1 0 0,0 1 0,-1-1 0,1 1 0,-1-1 0,1 1 0,-1 0 0,0 0 0,1 0 0,-1 0 0,0 0 0,0 1 0,1-1 0,2 3 0,-3-1 0,0 0 0,0 1 0,0-1 0,0 0 0,0 1 0,-1-1 0,1 1 0,-1 0 0,0 0 0,0-1 0,-1 1 0,1 0 0,-1 7 0,-1 151 0,-2-93 0,4-85 0,0-1 0,0 1 0,1 0 0,2 0 0,-1 0 0,2 0 0,9-24 0,-3 8 0,11-51 0,-22 82 0,0 0 0,1-1 0,-1 1 0,0-1 0,0 1 0,0-1 0,0 1 0,-1-1 0,1 1 0,0-1 0,-1 1 0,1 0 0,-1-1 0,1 1 0,-1-1 0,0 1 0,1 0 0,-1 0 0,0-1 0,0 1 0,0 0 0,0 0 0,0 0 0,0 0 0,0 0 0,-1 0 0,1 0 0,0 0 0,0 1 0,-1-1 0,-2-1 0,-6-2 0,-1 0 0,1 0 0,-16-2 0,-1-1 0,-6-8 0,1-1 0,1-1 0,-31-22 0,37 19 0,0-1 0,1-1 0,-26-31 0,14 15 0,31 32 48,1 1 0,0-1-1,1 0 1,-1 0 0,1-1-1,-5-12 1,6 12-388,-2-1 0,1 1 1,-1 0-1,-7-11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4:03.9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1 359 24575,'1'-4'0,"1"1"0,0-1 0,0 1 0,0-1 0,0 1 0,1 0 0,-1 0 0,1 0 0,0 0 0,6-4 0,1-3 0,15-16 0,55-43 0,-28 26 0,72-77 0,-120 117 29,0-1 0,0 1 0,0 0 0,1 0 0,-1 0-1,1 1 1,0-1 0,0 1 0,9-2 0,50-9-322,-23 6-1068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4:31.0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900 1127 24575,'-4'0'0,"-1"0"0,0 0 0,1 1 0,0 0 0,-1-1 0,1 2 0,-1-1 0,1 0 0,0 1 0,0 0 0,-5 2 0,2 1 0,0 1 0,0 0 0,1 0 0,-11 12 0,4-5 0,0 0 0,-1-1 0,0-1 0,-1 0 0,-1-1 0,0 0 0,0-2 0,-24 10 0,-8 6 0,32-15 0,-1-1 0,-27 10 0,43-18 0,1 1 0,-1-1 0,0 1 0,0-1 0,0 0 0,1 1 0,-1-1 0,0 0 0,0 0 0,0 0 0,0 1 0,0-1 0,0 0 0,0 0 0,0 0 0,1-1 0,-1 1 0,0 0 0,0 0 0,0 0 0,0-1 0,0 1 0,1 0 0,-1-1 0,0 1 0,0-1 0,0 1 0,1-1 0,-1 1 0,0-1 0,1 1 0,-1-1 0,0 0 0,1 1 0,-1-1 0,1 0 0,-1 0 0,1 1 0,-1-1 0,1 0 0,0 0 0,-1 0 0,1 0 0,0 1 0,0-1 0,0 0 0,0 0 0,-1 0 0,1 0 0,0 0 0,1 0 0,-1 0 0,0 0 0,0 1 0,0-2 0,1-3 0,0 0 0,0-1 0,1 2 0,0-1 0,-1 0 0,2 0 0,-1 0 0,4-5 0,15-18 0,1 0 0,1 2 0,45-40 0,46-41 0,-56 55 0,31-24 0,-75 66 0,-10 8 0,0-1 0,1 1 0,-1-1 0,-1 0 0,1 0 0,0-1 0,-1 1 0,1-1 0,-1 0 0,0 0 0,0 0 0,3-7 0,-6 11 0,1 0 0,-1-1 0,0 1 0,0 0 0,0-1 0,0 1 0,0 0 0,0-1 0,0 1 0,0 0 0,-1-1 0,1 1 0,0 0 0,0 0 0,0-1 0,0 1 0,0 0 0,0-1 0,-1 1 0,1 0 0,0 0 0,0-1 0,0 1 0,-1 0 0,1 0 0,0 0 0,0-1 0,-1 1 0,1 0 0,0 0 0,0 0 0,-1 0 0,1-1 0,-1 1 0,-15-1 0,-21 10 0,33-8 0,-17 6 0,-36 16 0,4 0 0,-23 9 0,54-22 0,-1 0 0,0-1 0,-1-2 0,1 0 0,-26 3 0,23-5 0,20-3 0,-1-1 0,1 0 0,-1 0 0,1 0 0,-1-1 0,-6 0 0,12 0 0,0 0 0,0-1 0,-1 1 0,1 0 0,0-1 0,0 1 0,0-1 0,0 1 0,0-1 0,0 0 0,0 1 0,0-1 0,0 0 0,1 0 0,-1 1 0,0-1 0,0 0 0,1 0 0,-1 0 0,0 0 0,1 0 0,-1 0 0,1 0 0,-1 0 0,1-1 0,0 1 0,0 0 0,-1 0 0,1 0 0,0 0 0,0 0 0,0-1 0,0 1 0,0 0 0,0 0 0,0 0 0,1 0 0,-1-1 0,1 0 0,1-9 0,0 1 0,1-1 0,1 1 0,0 0 0,0 0 0,1 0 0,0 1 0,1-1 0,0 1 0,1 1 0,-1-1 0,2 1 0,-1 0 0,11-8 0,-14 13 0,1 0 0,-1 0 0,0-1 0,0 0 0,0 0 0,0 0 0,-1 0 0,1 0 0,-1-1 0,3-5 0,-6 9 0,0 0 0,0 1 0,0-1 0,0 0 0,0 1 0,-1-1 0,1 1 0,0-1 0,0 0 0,-1 1 0,1-1 0,-1 1 0,1-1 0,0 1 0,-1-1 0,1 1 0,-1-1 0,1 1 0,-1 0 0,1-1 0,-1 1 0,1 0 0,-1-1 0,0 1 0,1 0 0,-1-1 0,1 1 0,-1 0 0,0 0 0,1 0 0,-1 0 0,0 0 0,1 0 0,-1 0 0,0 0 0,1 0 0,-1 0 0,0 0 0,1 0 0,-2 1 0,-29 1 0,4 5 0,0 2 0,0 0 0,1 2 0,-33 19 0,17-10 0,29-15 0,1 0 0,-2-1 0,-15 3 0,16-4 0,0 0 0,0 1 0,-19 8 0,-19 12 0,-23 11 0,66-31 0,4-2 0,1 0 0,0 0 0,-1 0 0,1 0 0,0 1 0,1-1 0,-1 1 0,-3 3 0,63-38 0,-35 17 0,38-20 0,-37 23 0,39-28 0,-42 26 0,2 1 0,34-17 0,-40 22 0,13-4 0,42-14 0,19-7 0,-78 28 0,1 1 0,0 0 0,0 1 0,14-2 0,-16 4 0,-1-1 0,0 0 0,1-1 0,-1 0 0,0-1 0,17-8 0,-18 7 0,0 0 0,0 1 0,0 0 0,17-5 0,-23 9 0,0-1 0,0 0 0,-1 1 0,1 0 0,0 0 0,0 0 0,0 0 0,0 0 0,4 2 0,-5-2 0,-1 0 0,0 1 0,0-1 0,0 1 0,0-1 0,0 1 0,0 0 0,0-1 0,0 1 0,0 0 0,-1 0 0,1 0 0,0 0 0,0 0 0,-1 0 0,1 0 0,-1 0 0,1 0 0,-1 0 0,1 0 0,-1 0 0,1 0 0,-1 2 0,1 0 0,-1 0 0,-1 0 0,1 0 0,0-1 0,-1 1 0,1 0 0,-1 0 0,0-1 0,0 1 0,0-1 0,0 1 0,0-1 0,-1 1 0,1-1 0,-3 3 0,-32 40 0,22-29 0,-7 9 0,-1-2 0,-1-1 0,-1-1 0,-1 0 0,-33 20 0,56-40 0,0 0 0,0 1 0,0-1 0,0 0 0,0 0 0,0 0 0,0 0 0,-1-1 0,1 1 0,0-1 0,0 1 0,-1-1 0,1 0 0,0 1 0,0-1 0,-1-1 0,1 1 0,0 0 0,-3-1 0,4 0 0,0 1 0,0-1 0,-1 0 0,1 0 0,0 0 0,0 0 0,1-1 0,-1 1 0,0 0 0,0 0 0,0 0 0,1-1 0,-1 1 0,1 0 0,-1-1 0,1 1 0,-1-1 0,1 1 0,0 0 0,0-1 0,-1 1 0,1-1 0,0 1 0,0-1 0,1 1 0,-1-1 0,0 1 0,0 0 0,1-1 0,-1 1 0,2-2 0,4-17 0,1 1 0,2 0 0,0 1 0,0 0 0,2 0 0,25-32 0,-17 23 0,12-12 0,1 2 0,2 1 0,65-53 0,4 7 0,-88 69 0,32-21 0,9-7 0,-47 35 0,-13 16 0,-15 17 0,-1-5 0,-1-1 0,-41 30 0,-13 13 0,49-43 0,0 0 0,-2-2 0,0 0 0,-53 24 0,-42 26 0,122-68 0,-1 0 0,1 1 0,0-1 0,-1-1 0,1 1 0,-1 0 0,0 0 0,1 0 0,-1-1 0,0 1 0,0-1 0,1 1 0,-1-1 0,0 0 0,0 0 0,1 0 0,-1 0 0,0 0 0,0 0 0,0 0 0,1-1 0,-1 1 0,0-1 0,-1 0 0,1 0 0,1 0 0,0-1 0,0 1 0,0-1 0,0 1 0,0-1 0,0 1 0,1-1 0,-1 1 0,1-1 0,-1 0 0,1 1 0,-1-1 0,1 0 0,0 0 0,0 1 0,0-1 0,0 0 0,0 1 0,0-1 0,0 0 0,0 0 0,1 1 0,-1-1 0,2-2 0,2-8 0,0 1 0,2 0 0,-1 1 0,1-1 0,0 1 0,1 0 0,13-14 0,-3 2 0,-3 5 0,1 0 0,1 1 0,27-21 0,-28 23 0,35-30 18,-22 18-77,54-38 1,-49 40-420,-22 16 474,-1 1 0,1 0 0,-1 0 0,25-9-1,92-36 5,-101 43 0,41-21 0,-48 20 0,1 1 0,0 1 0,39-10 0,26-4 0,-58 14 0,-1 1 0,1 1 0,1 2 0,40-2 0,-43 5-11,0-2 0,31-6-1,-35 4 119,-1 2-1,1 0 1,0 2-1,25 1 1,-44-1-104,0 1 0,0 0 0,0 0 0,0 1 0,0-1 0,0 0 0,0 1 0,0-1 0,0 1 0,0 0 0,0 0 0,0 0 0,0 0 0,0 0 0,-1 0 0,1 0 0,0 0 0,-1 1 0,1-1 0,-1 1 0,1-1 0,-1 1 0,0 0 1,1-1-1,-1 1 0,0 0 0,0 0 0,-1 0 0,1 0 0,0 0 0,0 0 0,-1 0 0,0 0 0,1 0 0,-1 0 0,0 0 0,0 0 0,0 0 0,0 1 0,-1 2 0,0 2-5,-1 0 0,0-1 0,0 0 0,0 1 0,-1-1 0,0 0 0,0 0 0,-1 0-1,1-1 1,-1 1 0,-8 7 0,-16 15 2,-2-2 0,-1-1 0,0-1 0,-2-2 0,-61 31 0,58-34 0,20-10 0,1 0 0,-1-2 0,-1 0 0,1 0 0,-1-2 0,0 0 0,0-1 0,-26 3 0,20-5 0,0 1 0,1 2 0,0 0 0,-27 10 0,21-6 0,-1-3 0,0-1 0,0-2 0,0 0 0,-1-2 0,-48-5 0,-2 1 0,77 3 0,-3 0 0,0 0 0,-1 0 0,1-1 0,-12-2 0,17 2 0,1 1 0,-1 0 0,0 0 0,0-1 0,0 1 0,0 0 0,1-1 0,-1 1 0,0-1 0,1 1 0,-1-1 0,0 1 0,1-1 0,-1 1 0,0-1 0,1 0 0,-1 1 0,1-1 0,-1 0 0,1 0 0,0 1 0,-1-1 0,1 0 0,0 0 0,-1 0 0,1 1 0,0-1 0,0 0 0,0 0 0,0 0 0,0 0 0,0 0 0,0 1 0,0-1 0,0 0 0,0 0 0,0 0 0,1 0 0,-1 1 0,0-1 0,0 0 0,1 0 0,-1 0 0,1 1 0,0-2 0,3-4 0,0 0 0,0 0 0,0 1 0,1 0 0,0 0 0,0 0 0,0 0 0,9-5 0,54-32 0,-54 34 0,13-8 0,1 1 0,1 1 0,0 1 0,1 2 0,1 0 0,38-6 0,120-30 0,-146 42 0,0 2 0,73 4 0,-36 1 0,-80-2 0,37 3 0,-37-3 0,0 0 0,1 0 0,-1 1 0,1-1 0,-1 0 0,0 0 0,1 0 0,-1 0 0,0 0 0,1 1 0,-1-1 0,0 0 0,1 0 0,-1 1 0,0-1 0,0 0 0,1 0 0,-1 1 0,0-1 0,0 0 0,1 1 0,-1-1 0,0 0 0,0 1 0,0-1 0,0 0 0,0 1 0,1 0 0,-2 0 0,1 0 0,-1 0 0,1 0 0,-1 0 0,1 0 0,-1-1 0,0 1 0,1 0 0,-1 0 0,0 0 0,0-1 0,1 1 0,-1 0 0,0-1 0,0 1 0,-1 0 0,-18 13 0,-1 0 0,0-2 0,-1 0 0,-1-2 0,-34 12 0,5-2 0,39-14 0,0-1 0,-1 0 0,0-1 0,0-1 0,-25 4 0,16-6 0,0 1 0,1 2 0,-1 0 0,-42 15 0,31-8 0,1-1 0,-1-2 0,-1-1 0,1-2 0,-1-1 0,-49-1 0,-256-4 0,293-5 0,46 6 0,-1-1 0,1 1 0,-1-1 0,1 1 0,-1-1 0,1 0 0,0 0 0,-1 0 0,1 0 0,0 0 0,0 0 0,-2-1 0,3 1 0,0 1 0,-1-1 0,1 0 0,0 1 0,-1-1 0,1 0 0,0 1 0,0-1 0,0 0 0,0 0 0,0 1 0,0-1 0,0 0 0,0 0 0,0 1 0,0-1 0,0 0 0,0 0 0,0 1 0,1-1 0,-1 0 0,0 1 0,0-1 0,1 0 0,-1 1 0,1-1 0,0 0 0,4-8 0,1 1 0,1 0 0,0 0 0,0 0 0,0 1 0,1 0 0,16-10 0,1 1 0,39-16 0,3-2 0,-58 27 0,1 1 0,1 1 0,-1 0 0,1 0 0,0 1 0,0 0 0,0 1 0,0 1 0,21-3 0,2 1 14,-1-1-1,46-13 0,-39 7-115,41-4 0,-28 9-123,31-4-397,91 0 1,299 11 621,-444 1 67,-1 1 0,1 1 1,46 14-1,-44-10 8,0-1 0,49 4 0,-66-9-25,1 0 0,0 1-1,-1 1 1,1 1 0,-1 0 0,0 1 0,-1 1 0,1 0 0,19 13-1,-32-19-39,0 0-1,0 0 0,0 1 0,0-1 0,0 0 0,-1 1 0,1-1 1,0 1-1,-1 0 0,0 0 0,1-1 0,-1 1 0,0 0 0,0 0 1,0 0-1,0 0 0,0 0 0,0 0 0,0 1 0,-1-1 0,1 0 1,-1 0-1,0 0 0,0 1 0,1-1 0,-2 0 0,1 1 0,0-1 1,0 0-1,-1 0 0,1 0 0,-1 1 0,1-1 0,-3 3 0,0 0 16,0 0 0,0 0-1,-1 0 1,1-1-1,-1 0 1,0 1 0,0-2-1,-1 1 1,0 0-1,1-1 1,-1 0 0,-7 4-1,-14 6-24,-1-1 0,-1-1 0,1-1 0,-2-1 0,-54 9 0,-1-15 0,53-3 0,-56 8 0,1 3 0,-1-5 0,-137-6 0,89-2 0,78 3 0,-67-2 0,122 1 0,0-1 0,0 1 0,0 0 0,0-1 0,0 1 0,0-1 0,0 0 0,0 0 0,0 1 0,0-1 0,0-1 0,0 1 0,1 0 0,-1 0 0,1-1 0,-1 1 0,0 0 0,1-1 0,0 0 0,-1 1 0,-1-4 0,3 4 0,0-1 0,-1 1 0,1 0 0,0-1 0,0 1 0,0 0 0,0-1 0,0 1 0,0 0 0,0-1 0,0 1 0,1 0 0,-1 0 0,0-1 0,1 1 0,-1 0 0,1 0 0,0-1 0,-1 1 0,1 0 0,0 0 0,0 0 0,-1 0 0,1 0 0,0 0 0,0 0 0,0 0 0,0 1 0,0-1 0,1 0 0,-1 0 0,0 1 0,0-1 0,3 0 0,88-46 0,-76 41 0,-1 0 0,1 1 0,0 1 0,1 0 0,27-2 0,-3 0 0,27-9 0,-48 9 0,1 1 0,0 1 0,33-2 0,-51 6 0,63-1 0,80-12 0,16-3-736,-34 5 229,12 0 507,169 10 0,-142 3 0,-72-4-162,104 5-343,-195-3 550,-1 0 0,1 1-1,0 0 1,0 0 0,-1 0 0,1 0 0,-1 1 0,1-1-1,-1 1 1,1 0 0,-1 0 0,0 0 0,0 0 0,0 1-1,0-1 1,0 1 0,2 3 0,-4-5-11,0 1-1,0-1 1,-1 0-1,1 1 1,0-1 0,-1 1-1,0-1 1,1 1-1,-1-1 1,0 1 0,1-1-1,-1 1 1,0-1-1,0 1 1,0-1 0,-1 1-1,1 2 1,-1-2-7,0 1 0,0-1 0,0 0 0,0 1 1,-1-1-1,1 0 0,-1 0 0,1 0 0,-1 0 0,0 0 0,0 0 1,0-1-1,-3 3 0,-4 3-30,-1-1 0,0 0 0,0-1 0,-1 0 0,1-1 0,-1 0 0,-13 3 0,-81 12-285,21-6 157,-52 9 131,72-12 0,-16-2 0,-1-4 0,-89-5 0,46-1 0,-294 2 0,400-1 70,0 0 0,0-1 0,-25-6 0,33 5-34,1 0-1,-1 0 0,1 0 0,0-1 0,0-1 0,1 1 0,-16-12 0,23 15-35,0 1 0,0-1 0,0 0 0,0 0 0,0 0 0,0 0 0,0 0 0,0-1 0,0 1 0,1 0 0,-1 0 0,0 0 0,1-1 0,-1 1 0,1 0 0,0-1 0,-1 1 0,1-1 0,0 1 0,0 0 0,0-1 0,0-1 0,0 0 0,1 1 0,0 0 0,0 0 0,-1 0 0,1 0 0,1 0 0,-1 0 0,0 0 0,0 0 0,1 0 0,-1 1 0,4-4 0,5-3 0,1 0 0,0 0 0,23-11 0,-26 15 0,10-4 0,-1 0 0,1 2 0,1 0 0,31-5 0,18-5 0,-41 9-117,0 2-1,0 1 0,49-2 1,-25 3 36,38-9 81,-53 6 0,43-1 0,-6 7 0,-39 1 0,1-2 0,65-9 0,-23 0-157,0 3 0,1 3 1,81 7-1,-24 0 35,-26-5 246,119 4 624,-226-2-736,-1 0 0,1 0-1,0 1 1,0-1 0,0 0 0,0 0-1,-1 1 1,1-1 0,0 1 0,0 0 0,-1 0-1,1-1 1,0 1 0,-1 0 0,1 0-1,-1 0 1,1 1 0,-1-1 0,1 0-1,-1 1 1,0-1 0,0 0 0,0 1 0,0 0-1,0-1 1,0 1 0,0 0 0,0-1-1,-1 1 1,1 0 0,0 2 0,-1-2-10,0 1 0,0-1 0,-1 1 0,1-1 0,-1 1 1,0-1-1,1 1 0,-1-1 0,0 0 0,0 0 0,-1 1 0,1-1 1,0 0-1,-1 0 0,1 0 0,-1 0 0,0-1 0,1 1 1,-1 0-1,0-1 0,0 1 0,0-1 0,-3 2 0,-10 7-2,-1 0 0,0-1 0,-1 0 0,0-1 0,0-1 0,-1-1 0,0-1 0,-20 4 0,-67 15 0,76-16 0,1-2 0,-1 0 0,-44 2 0,55-7 0,10-1 0,0 1 0,0-1 0,0-1 0,-10-1 0,18 2 0,0 0 0,0 0 0,0 0 0,0 0 0,0 0 0,-1 0 0,1 0 0,0 0 0,0 0 0,0 0 0,0 0 0,0 0 0,-1 0 0,1 0 0,0 0 0,0-1 0,0 1 0,0 0 0,0 0 0,0 0 0,-1 0 0,1 0 0,0 0 0,0 0 0,0 0 0,0-1 0,0 1 0,0 0 0,0 0 0,0 0 0,0 0 0,0 0 0,-1 0 0,1-1 0,0 1 0,0 0 0,0 0 0,0 0 0,0 0 0,0 0 0,0-1 0,0 1 0,0 0 0,0 0 0,0 0 0,0 0 0,1-1 0,6-5 0,17-7 0,-21 11 0,130-57 0,-120 54 0,1 0 0,-1 1 0,1 1 0,0 0 0,0 1 0,0 1 0,24 0 0,-15 0 0,41-6 0,3-2 0,1 2 0,0 3 0,82 7 0,-30-1 0,-93-3 0,-11 0 0,0 0 0,25 3 0,-38-2 0,-1 0 0,0 1 0,1-1 0,-1 1 0,1-1 0,-1 1 0,0 0 0,0 0 0,1 0 0,-1 0 0,0 0 0,0 0 0,0 1 0,0-1 0,0 1 0,-1-1 0,1 1 0,0 0 0,-1 0 0,1-1 0,-1 1 0,1 0 0,1 4 0,-3-4 0,0 1 0,0-1 0,0 1 0,0-1 0,0 0 0,0 1 0,-1-1 0,1 1 0,-1-1 0,1 0 0,-1 1 0,0-1 0,0 0 0,0 0 0,0 0 0,-1 0 0,1 0 0,0 0 0,-1 0 0,1 0 0,-1 0 0,0-1 0,0 1 0,-2 1 0,-2 2 0,0 1 0,-1-1 0,0-1 0,0 1 0,-15 5 0,9-6 0,-1 0 0,0-1 0,0-1 0,0 0 0,-23-1 0,-36 5 0,14 2 0,0-3 0,-93-3 0,144-3 0,28 0 0,38-9 0,37-4 0,-70 11 0,38-8 0,-40 6 0,1 1 0,26-1 0,326 4 0,-175 3 0,-173-1 0,0 2 0,0 1 0,-1 1 0,40 13 0,-63-18 0,-1 1 0,0 1 0,0-1 0,-1 0 0,1 1 0,0-1 0,0 1 0,-1 0 0,1 0 0,-1 0 0,1 0 0,-1 0 0,0 1 0,0-1 0,0 1 0,0-1 0,0 1 0,-1 0 0,1 0 0,-1-1 0,0 1 0,0 0 0,0 0 0,0 1 0,0-1 0,-1 0 0,1 0 0,-1 0 0,0 0 0,0 1 0,0-1 0,0 0 0,-1 0 0,1 0 0,-1 0 0,0 1 0,0-1 0,0 0 0,0 0 0,-1-1 0,1 1 0,-1 0 0,1 0 0,-1-1 0,0 1 0,0-1 0,0 1 0,-1-1 0,1 0 0,-1 0 0,1 0 0,-1 0 0,-3 2 0,5-4 0,-54 30 0,52-29 0,-1 1 0,1-1 0,-1 0 0,0 0 0,0 0 0,0 0 0,1-1 0,-1 1 0,0-1 0,0 0 0,0 0 0,0 0 0,-5-2 0,8 2 0,0 0 0,0-1 0,0 1 0,0-1 0,0 1 0,0 0 0,0-1 0,0 1 0,0-1 0,0 0 0,0 1 0,1-1 0,-1 0 0,0 1 0,0-1 0,1 0 0,-1 0 0,1 0 0,-1 0 0,1 0 0,-1 0 0,1 0 0,-1 0 0,1 1 0,0-2 0,-1 1 0,1-1 0,0-1 0,0 1 0,1-1 0,-1 1 0,1-1 0,-1 1 0,1 0 0,0-1 0,0 1 0,0 0 0,0-1 0,2-2 0,2-2 0,0 0 0,1 0 0,0 0 0,0 1 0,13-12 0,14-2 0,0 2 0,45-19 0,-62 30 0,4-1 0,0 1 0,37-7 0,-33 9 0,37-13 0,-29 5 0,-18 6 0,1 1 0,1 1 0,-1 0 0,24-3 0,-229 10 0,100-3 0,69 2 0,0 0 0,-36 9 0,19-2 0,38-8 0,-3 0 0,0 1 0,0 0 0,1-1 0,-1 1 0,0-1 0,0 0 0,0 0 0,0 0 0,0-1 0,1 1 0,-1 0 0,0-1 0,0 0 0,0 0 0,1 0 0,-4-1 0,7 1 0,-1 0 0,1 0 0,-1 0 0,1 0 0,0 1 0,-1-1 0,1 0 0,0 0 0,-1 1 0,1-1 0,0 0 0,0 1 0,0-1 0,-1 1 0,1-1 0,0 1 0,0-1 0,0 1 0,1-1 0,23-11 0,-5 6 0,1 0 0,-1 1 0,24-2 0,10-3 0,-10 3 0,0 3 0,0 1 0,73 6 0,-24-1 0,263-2 0,-347 0 0,0 0 0,-1 1 0,1 0 0,-1 0 0,1 1 0,-1 0 0,15 6 0,-20-7 0,0 1 0,0 0 0,0 0 0,0 0 0,0 0 0,0 0 0,-1 0 0,1 1 0,-1-1 0,0 1 0,0-1 0,0 1 0,0 0 0,0 0 0,0 0 0,-1 0 0,0 0 0,1 1 0,-1-1 0,0 0 0,-1 1 0,1 3 0,1 7 0,0 0 0,-1 1 0,-1-1 0,-1 1 0,-3 22 0,3-31 0,0-1 0,-1 1 0,0 0 0,0-1 0,0 1 0,0-1 0,-1 0 0,0 1 0,0-1 0,-1-1 0,1 1 0,-1 0 0,0-1 0,0 0 0,-1 0 0,-5 4 0,-31 23 0,31-23 0,1 0 0,-2 0 0,1-2 0,-1 1 0,0-1 0,-19 7 0,-27 9 0,43-16 0,-1 0 0,0-1 0,-1 0 0,1-1 0,-33 4 0,35-8 0,-1 1 0,0-1 0,1-1 0,-24-5 0,35 6 0,0 0 0,0-1 0,0 1 0,0-1 0,0 1 0,0-1 0,0 0 0,1 0 0,-1 0 0,0 0 0,1 0 0,-1 0 0,0 0 0,1-1 0,-1 1 0,1 0 0,0-1 0,-1 1 0,1-1 0,0 0 0,0 1 0,0-1 0,0 0 0,0 0 0,1 0 0,-1 0 0,0 0 0,1 1 0,-1-1 0,1 0 0,0 0 0,0 0 0,0 0 0,0 0 0,0 0 0,0 0 0,0 0 0,1 0 0,-1 0 0,1 0 0,-1 0 0,2-2 0,2-4 0,0 0 0,0 1 0,1 0 0,0-1 0,0 2 0,1-1 0,0 1 0,0 0 0,1 0 0,8-6 0,27-28 0,-6 10 0,-30 26 0,-1 0 0,1 0 0,-1-1 0,0 0 0,5-5 0,-10 9 0,0 1 0,0 0 0,0 0 0,0-1 0,0 1 0,0 0 0,0 0 0,0-1 0,0 1 0,0 0 0,0-1 0,0 1 0,0 0 0,0 0 0,0-1 0,0 1 0,0 0 0,0 0 0,0-1 0,0 1 0,0 0 0,0 0 0,-1 0 0,1-1 0,0 1 0,0 0 0,0 0 0,0 0 0,-1-1 0,1 1 0,0 0 0,0 0 0,0 0 0,-1 0 0,1 0 0,0-1 0,0 1 0,-1 0 0,1 0 0,0 0 0,0 0 0,-1 0 0,1 0 0,0 0 0,0 0 0,-1 0 0,1 0 0,0 0 0,0 0 0,-1 0 0,-16-2 0,16 2 0,-300 0 0,128 3 0,147-5 0,1 0 0,-31-8 0,-36-3 0,-44 13-367,-20-1-88,70-11 137,57 6 104,-45-2 0,57 8 373,-37-2 392,51 1-540,1 1 1,0 0-1,0-1 0,0 1 0,-1-1 0,1 0 0,0 0 0,0 0 0,0 0 0,0 0 0,0 0 0,1-1 0,-1 1 0,0-1 0,0 1 0,1-1 0,-1 1 0,-2-5 1,4 5-1,0 1 1,0-1 0,0 0 0,0 0 0,0 0 0,0 0 0,1 0 0,-1 0 0,0 1 0,0-1 0,1 0 0,-1 0 0,0 0 0,1 1 0,-1-1 0,1 0 0,-1 0 0,1 1 0,-1-1-1,1 0 1,-1 1 0,1-1 0,0 1 0,-1-1 0,1 1 0,0-1 0,0 1 0,-1-1 0,1 1 0,0 0 0,0-1 0,0 1 0,0 0 0,33-14 228,-33 14-239,19-6-1,3-3 0,0 2 0,0 1 0,1 0 0,0 2 0,32-2 0,-23 4 0,-1-2 0,0-2 0,45-13 0,-16 4 0,-48 12 0,23-6 0,0 1 0,1 3 0,52-3 0,382 10 0,-467-2 0,1 0 0,-1 0 0,0 1 0,0 0 0,1 0 0,-1 0 0,5 2 0,-9-3 0,0 0 0,1 0 0,-1 0 0,0 0 0,1 1 0,-1-1 0,0 0 0,0 0 0,1 0 0,-1 1 0,0-1 0,1 0 0,-1 0 0,0 1 0,0-1 0,0 0 0,1 1 0,-1-1 0,0 0 0,0 1 0,0-1 0,0 0 0,0 1 0,0-1 0,0 0 0,1 1 0,-1-1 0,0 0 0,0 1 0,0-1 0,0 0 0,-1 1 0,1 1 0,-1-1 0,0 0 0,0 0 0,0 0 0,0 0 0,0 0 0,0 0 0,-1 0 0,1 0 0,0 0 0,0 0 0,-1-1 0,-1 2 0,-10 3 0,0 0 0,0-1 0,-1-1 0,1 0 0,-1-1 0,0 0 0,1-1 0,-1-1 0,-24-2 0,19 1 0,1 1 0,-1 1 0,1 0 0,-31 7 0,8 0 0,1-2 0,-1-1 0,0-3 0,-78-5 0,24 1 0,-245 2 0,333 0 0,1 0 0,-1 1 0,0-1 0,1 1 0,-1 1 0,1-1 0,-1 1 0,1 1 0,0-1 0,-1 1 0,1 0 0,1 0 0,-1 0 0,0 1 0,1 0 0,0 0 0,0 1 0,-8 8 0,-7 5 0,0 0 0,-1-2 0,-1-1 0,-45 24 0,32-19 0,10-5 0,14-8 0,0 0 0,-1-1 0,0 0 0,-17 5 0,-88 39 0,97-42 0,1 0 0,-19 12 0,25-12 0,0-1 0,-1 0 0,-1-1 0,1-1 0,-27 7 0,16-6 0,0 0 0,-27 12 0,-23 6 0,49-16 0,-47 21 0,55-20 0,0-2 0,-1 0 0,0-1 0,0 0 0,-22 2 0,-33-8 0,-3 0 0,70 1 0,1 0 0,-1 0 0,1 0 0,-1 1 0,1 0 0,-1 0 0,1 1 0,-10 5 0,-35 19 0,38-21 0,2 0 0,-1 0 0,1 2 0,0-1 0,-12 11 0,14-11 0,-1 0 0,-1-1 0,1 0 0,-1 0 0,0-1 0,-21 6 0,-12 7 0,32-14 0,-1 0 0,0 0 0,0-1 0,0-1 0,-19 2 0,20-3 0,-1 0 0,1 1 0,0 1 0,-1 0 0,1 1 0,-14 6 0,2 0 0,0 0 0,0-1 0,0-2 0,-1 0 0,-36 4 0,-44 13 0,83-17 0,1-1 0,-1-1 0,0-2 0,0 0 0,0-1 0,-29-1 0,49-1 0,0 0 0,0 0 0,0 0 0,0 0 0,0-1 0,0 1 0,0-1 0,0 1 0,0-1 0,0 0 0,0 0 0,0 0 0,0 0 0,1 0 0,-1 0 0,0-1 0,1 1 0,-1 0 0,1-1 0,-3-2 0,4 2 0,-1 0 0,0 0 0,1 0 0,0 1 0,-1-1 0,1 0 0,0 0 0,0 0 0,0 0 0,0 0 0,0 0 0,0 0 0,1 0 0,-1 0 0,1 0 0,-1 0 0,2-2 0,3-6 0,0 0 0,1 0 0,0 1 0,0 0 0,1 0 0,8-9 0,2 0 0,4-6 0,0 1 0,2 2 0,0 0 0,45-30 0,83-28 0,-107 54 0,-40 23 0,-1 0 0,1 0 0,0 1 0,0-1 0,0 1 0,0 0 0,0 1 0,0-1 0,7 0 0,-10 1 0,-1 0 0,1 0 0,-1 0 0,1 0 0,-1 0 0,1 0 0,-1 0 0,1 0 0,-1 1 0,1-1 0,-1 0 0,0 0 0,1 0 0,-1 1 0,1-1 0,-1 0 0,1 0 0,-1 1 0,0-1 0,1 0 0,-1 1 0,0-1 0,1 1 0,-1-1 0,0 0 0,0 1 0,1-1 0,-1 1 0,0-1 0,0 1 0,1 0 0,-9 15 0,-25 14 0,30-26 0,-31 24 0,0-1 0,-2-1 0,0-2 0,-2-1 0,-74 31 0,88-45 0,0-1 0,-1-1 0,-33 5 0,32-7 0,-50 17 0,-4 1 0,39-14 0,18-3 0,0-2 0,0 0 0,-25 0 0,46-4 0,-7 1 0,0-1 0,0 0 0,0-1 0,1 0 0,-17-4 0,23 4 0,1 1 0,0-1 0,-1 1 0,1-1 0,0 0 0,0 0 0,-1 1 0,1-1 0,0 0 0,0 0 0,0 0 0,0 0 0,0 0 0,0-1 0,0 1 0,1 0 0,-2-2 0,1 1 0,1 0 0,0 0 0,-1 0 0,1 0 0,0-1 0,0 1 0,0 0 0,1 0 0,-1 0 0,0 0 0,1 0 0,-1 0 0,1 0 0,0 0 0,-1 0 0,2-1 0,12-24 0,2 2 0,0 0 0,33-38 0,-37 50 0,1 0 0,20-15 0,-19 16 0,3-2 0,48-38 0,-60 49 0,0 0 0,0 0 0,0 0 0,0 0 0,0 1 0,1 0 0,-1 0 0,1 1 0,0-1 0,10 0 0,-15 2 0,-1 0 0,1 0 0,-1 0 0,1 0 0,-1 0 0,1 0 0,-1 0 0,0 0 0,1 0 0,-1 0 0,1 0 0,-1 0 0,1 1 0,-1-1 0,1 0 0,-1 0 0,1 1 0,-1-1 0,0 0 0,1 0 0,-1 1 0,0-1 0,1 0 0,-1 1 0,0-1 0,1 1 0,-1-1 0,0 0 0,0 1 0,1-1 0,-1 1 0,0-1 0,0 2 0,-4 18 0,-20 17 0,-78 75 0,84-93 0,-33 26 0,35-31 0,0 0 0,-1-1 0,0 0 0,-1-2 0,0 1 0,0-2 0,-40 16 0,-34 11 0,74-34 0,12-10 0,7 5 0,-1 0 0,0 0 0,1 1 0,-1-1 0,1 0 0,0 0 0,-1 1 0,1-1 0,0 1 0,0-1 0,0 0 0,0 1 0,3-3 0,12-11 0,0 1 0,1 1 0,1 1 0,28-16 0,-31 19 0,64-28 0,-20 9 0,-44 22 0,0 0 0,0 1 0,1 1 0,-1 0 0,1 1 0,0 1 0,29-1 0,-16 1 0,47-9 0,14-1 0,205 10 0,-153 3 0,-138-1 0,0 0 0,0 0 0,0 1 0,0-1 0,-1 1 0,1 0 0,0 0 0,0 0 0,-1 1 0,1-1 0,-1 1 0,1 0 0,-1 0 0,1 0 0,-1 0 0,4 4 0,-6-5 0,1 2 0,-1-1 0,0 0 0,1 0 0,-1 0 0,0 1 0,0-1 0,0 0 0,-1 1 0,1-1 0,-1 1 0,1-1 0,-1 1 0,0-1 0,0 1 0,0-1 0,0 1 0,0-1 0,-1 1 0,1-1 0,-1 1 0,1-1 0,-1 1 0,0-1 0,0 0 0,-2 4 0,0-1 0,0-1 0,1 1 0,-2-1 0,1 0 0,-1 0 0,1 0 0,-1-1 0,0 1 0,-8 4 0,-47 28 0,34-23 0,12-6 0,0-1 0,-1-1 0,1 0 0,-1-1 0,-1-1 0,1 0 0,0 0 0,-21-1 0,35-2 0,0 0 0,-1 0 0,1 0 0,0 0 0,-1 0 0,1 0 0,0 0 0,0 0 0,-1 0 0,1 0 0,0 0 0,0 0 0,-1 0 0,1-1 0,0 1 0,0 0 0,-1 0 0,1 0 0,0 0 0,0-1 0,0 1 0,-1 0 0,1 0 0,0 0 0,0-1 0,0 1 0,0 0 0,0 0 0,0-1 0,-1 1 0,1 0 0,0-1 0,0 1 0,0 0 0,0 0 0,0-1 0,0 1 0,0 0 0,0 0 0,0-1 0,0 1 0,0 0 0,0-1 0,1 1 0,-1 0 0,0 0 0,0-1 0,0 1 0,0 0 0,0 0 0,0-1 0,1 1 0,-1 0 0,0 0 0,0 0 0,0-1 0,0 1 0,1 0 0,-1 0 0,0 0 0,0 0 0,1 0 0,-1-1 0,16-15 0,-15 15 0,7-6 0,0 1 0,0 1 0,1 0 0,0 0 0,0 1 0,16-6 0,14-7 0,-14 6 0,1 2 0,1 0 0,45-7 0,-13 2 0,93-11 0,-48 10 0,-41 8 0,2 2 0,109 6 0,-58 1 0,-67-4 0,-31 1 0,-1 0 0,0 1 0,1 1 0,-1 0 0,24 6 0,-40-7 0,-1 0 0,1 0 0,0 0 0,0 0 0,-1 1 0,1-1 0,0 0 0,-1 0 0,1 1 0,0-1 0,-1 0 0,1 1 0,0-1 0,-1 1 0,1-1 0,-1 1 0,1-1 0,-1 1 0,1-1 0,-1 1 0,1 0 0,-1-1 0,1 1 0,-1 0 0,0-1 0,1 1 0,-1 0 0,0 0 0,0-1 0,0 2 0,0 0 0,0-1 0,-1 0 0,1 1 0,-1-1 0,0 0 0,0 0 0,1 1 0,-1-1 0,0 0 0,0 0 0,0 0 0,0 0 0,0 0 0,-2 1 0,-42 26 0,12-12 0,-2-1 0,0-2 0,0-1 0,-1-2 0,-1-1 0,-73 7 0,1-3 0,72-7 0,-53 1 0,4-5 0,-142-6 0,202-2 0,21-1 0,14-4 0,11 1 0,0 1 0,0 0 0,40-11 0,-9 3 0,-16 7 0,-33 10 0,-1-1 0,1 1 0,0 0 0,-1 0 0,1-1 0,-1 1 0,1 0 0,-1 0 0,1 1 0,-1-1 0,1 0 0,0 0 0,-1 1 0,1-1 0,-1 1 0,1-1 0,-1 1 0,0 0 0,3 1 0,-4-1 0,0 0 0,0-1 0,0 1 0,0 0 0,0-1 0,0 1 0,0 0 0,0-1 0,0 1 0,0 0 0,-1 0 0,1-1 0,0 1 0,0-1 0,-1 1 0,1 0 0,0-1 0,-1 1 0,1-1 0,-1 1 0,1-1 0,-1 1 0,1-1 0,-1 1 0,1-1 0,-1 1 0,0-1 0,1 0 0,-1 1 0,1-1 0,-1 0 0,-1 1 0,-22 12 0,3-3 0,5-1 0,-1-1 0,0-1 0,-1 0 0,0-1 0,0-1 0,0 0 0,0-2 0,-28 2 0,16-3 0,-47 9 0,46-6 0,-41 3 0,42-6 0,-41 8 0,-10 2 0,63-13 0,12-4 0,7 4 0,0 0 0,0 0 0,-1 0 0,1 0 0,0 0 0,0 1 0,0-1 0,0 0 0,0 1 0,0-1 0,0 0 0,0 1 0,0-1 0,0 1 0,1 0 0,-1-1 0,0 1 0,0 0 0,0 0 0,2-1 0,28-5 0,12-3 0,59-19 0,-65 17 0,0 1 0,1 2 0,0 2 0,0 1 0,0 2 0,60 3 0,-72-1 0,-1-1 0,35-8 0,-32 5 0,43-2 0,361 5 0,-211 4 0,-219-2 0,-1 0 0,0 0 0,1-1 0,-1 1 0,0 1 0,1-1 0,-1 0 0,0 0 0,1 0 0,-1 1 0,0-1 0,1 1 0,-1-1 0,0 1 0,0-1 0,1 1 0,1 1 0,-3-1 0,0-1 0,0 1 0,0 0 0,0-1 0,0 1 0,0-1 0,0 1 0,0-1 0,0 1 0,0 0 0,-1-1 0,1 1 0,0-1 0,0 1 0,0-1 0,-1 1 0,1-1 0,0 1 0,-1-1 0,1 1 0,0-1 0,-1 0 0,1 1 0,-1-1 0,1 1 0,-1-1 0,0 1 0,-4 3 0,-1 0 0,1 0 0,-1-1 0,0 0 0,-10 5 0,-11 0 0,1-1 0,-1-2 0,-54 5 0,-82-8 0,102-3 0,61 1 0,0 0 0,0 0 0,0 0 0,0 0 0,0 0 0,0 0 0,0 0 0,1 0 0,-1 0 0,0-1 0,0 1 0,0 0 0,0 0 0,0 0 0,0 0 0,0 0 0,0 0 0,0 0 0,0 0 0,0 0 0,0 0 0,0 0 0,0-1 0,0 1 0,0 0 0,0 0 0,0 0 0,-1 0 0,1 0 0,0 0 0,0 0 0,0 0 0,0 0 0,0 0 0,0 0 0,0 0 0,0 0 0,0 0 0,0-1 0,0 1 0,0 0 0,0 0 0,0 0 0,0 0 0,0 0 0,-1 0 0,1 0 0,0 0 0,0 0 0,0 0 0,0 0 0,0 0 0,0 0 0,0 0 0,0 0 0,0 0 0,0 0 0,0 0 0,-1 0 0,1 0 0,0 0 0,0 0 0,0 0 0,0 0 0,0 0 0,0 0 0,0 0 0,0 1 0,8-8 0,18-7 0,-22 12 0,13-5 0,1 1 0,0 0 0,1 1 0,-1 1 0,1 1 0,26-2 0,18-3 0,-9 2 0,1 2 0,76 4 0,-56 1 0,-69-1 0,0 0 0,0 0 0,0 1 0,-1 0 0,11 3 0,-15-4 0,0 0 0,0 1 0,-1-1 0,1 0 0,0 1 0,0-1 0,-1 1 0,1-1 0,0 1 0,0 0 0,-1-1 0,1 1 0,-1-1 0,1 1 0,-1 0 0,1 0 0,-1-1 0,1 1 0,-1 0 0,0 0 0,1 0 0,-1-1 0,0 1 0,0 0 0,1 0 0,-1 0 0,0 0 0,0 0 0,0 0 0,0-1 0,0 1 0,0 0 0,0 0 0,-1 0 0,1 0 0,0 0 0,0-1 0,-1 1 0,1 0 0,0 0 0,-1 0 0,1-1 0,-1 1 0,1 0 0,-1-1 0,0 1 0,0 1 0,-3 2 0,0 0 0,0 0 0,0 0 0,0-1 0,-1 1 0,0-1 0,1 0 0,-1 0 0,0-1 0,-1 0 0,-6 3 0,-5 1 0,1-1 0,-26 4 0,-21 3 0,38-6 0,0-1 0,-42 2 0,-473-8 0,690-13 0,-99 8 0,55-1 0,-80 6 0,0-2 0,31-6 0,-28 3 0,42-1 0,-53 6 0,13 1 0,0-2 0,57-10 0,-45 5 0,1 2 0,-1 2 0,87 5 0,-34 1 0,138-3 0,-216 2 0,-18-2 0,0 1 0,0-1 0,0 0 0,0 0 0,0 0 0,0 0 0,0 1 0,0-1 0,0 0 0,0 0 0,0 0 0,0 1 0,0-1 0,0 0 0,0 0 0,0 0 0,0 1 0,0-1 0,0 0 0,0 0 0,0 0 0,0 0 0,-1 1 0,1-1 0,0 0 0,0 0 0,0 0 0,0 0 0,0 0 0,0 0 0,-1 1 0,1-1 0,0 0 0,0 0 0,0 0 0,0 0 0,-1 0 0,1 0 0,0 0 0,0 0 0,-1 0 0,-31 12 0,-134 21 0,109-22 0,35-6 0,-1-1 0,-32 2 0,-60-8 0,-58 3 0,151 3 0,1 0 0,-29 10 0,46-12 0,68 1 0,44 1 0,-94-2 0,0 0 0,0 1 0,0 1 0,0 0 0,19 10 0,0 1 0,0-2 0,1-1 0,61 14 0,-47-21 0,0-2 0,74-4 0,-30-2 0,-72 2 0,0-1 0,34-8 0,-33 5 0,1 2 0,24-2 0,-16 4 0,16 0 0,88-13 0,49-13 0,-26 2 0,-84 18 0,-50 7 0,0-2 0,24-5 0,-42 6 0,1-1 0,0 1 0,0-1 0,-1 0 0,1-1 0,-1 1 0,0-1 0,0 0 0,0-1 0,0 1 0,0-1 0,6-7 0,-10 10 0,1 0 0,-1 0 0,0 0 0,0-1 0,-1 1 0,1 0 0,0-1 0,0 1 0,-1-1 0,1 1 0,0 0 0,-1-1 0,0 1 0,1-1 0,-1 0 0,0 1 0,0-1 0,0 1 0,0-1 0,0 1 0,0-1 0,0 1 0,0-1 0,-1 0 0,1 1 0,-1-1 0,1 1 0,-1 0 0,0-1 0,1 1 0,-1-1 0,0 1 0,0 0 0,0 0 0,0-1 0,0 1 0,0 0 0,0 0 0,0 0 0,-1 0 0,1 0 0,0 0 0,-1 1 0,-2-2 0,-3-2 0,0 0 0,0 1 0,0 0 0,-1 0 0,0 1 0,1 0 0,-14-2 0,-4 1 0,2-2 0,-39-12 0,-20-5 0,38 17 0,0 2 0,-87 4 0,41 1 0,25-1 0,-79-2 0,140 0 0,0 1 0,0-1 0,0 0 0,0 0 0,0-1 0,0 1 0,0-1 0,1 0 0,-1 0 0,1 0 0,-1 0 0,1-1 0,0 1 0,0-1 0,0 0 0,0 0 0,0 0 0,-3-5 0,5 6 0,0 1 0,0-1 0,0 0 0,1 0 0,-1-1 0,0 1 0,1 0 0,-1 0 0,1 0 0,0 0 0,0 0 0,0 0 0,0-1 0,0 1 0,0 0 0,1 0 0,-1 0 0,1 0 0,-1 0 0,1 0 0,0 0 0,0 0 0,0 0 0,0 0 0,0 0 0,0 0 0,0 0 0,1 1 0,-1-1 0,1 1 0,-1-1 0,1 1 0,0-1 0,-1 1 0,5-2 0,3-3 0,0 1 0,0 1 0,1 0 0,0 0 0,-1 0 0,1 1 0,12-1 0,2-1 0,47-1 0,-62 6 0,139 1 0,-146 0 0,1-1 0,-1 0 0,1 1 0,-1 0 0,1-1 0,-1 1 0,0 0 0,1 0 0,-1 1 0,0-1 0,0 0 0,0 1 0,0-1 0,0 1 0,0 0 0,0 0 0,0-1 0,2 5 0,-2-2 0,0 0 0,0 0 0,0 0 0,0 0 0,-1 0 0,0 0 0,0 1 0,0-1 0,0 0 0,-1 7 0,1-4 0,-1-1 0,-1 1 0,1-1 0,-1 1 0,0-1 0,0 0 0,-1 1 0,0-1 0,0 0 0,-1 0 0,1 0 0,-1-1 0,-1 1 0,1-1 0,-6 7 0,-4 1 0,0-1 0,-28 19 0,36-27 0,0-1 0,0-1 0,0 1 0,0-1 0,-1 0 0,1 0 0,-1 0 0,1-1 0,-1 0 0,0 0 0,0 0 0,-10-1 0,16 0 0,0 0 0,-1 0 0,1 1 0,0-1 0,-1 0 0,1 0 0,0 0 0,-1 0 0,1 0 0,0 0 0,0-1 0,-1 1 0,1 0 0,0 0 0,-1 0 0,1 0 0,0 0 0,0 0 0,-1 0 0,1-1 0,0 1 0,0 0 0,-1 0 0,1 0 0,0 0 0,0-1 0,0 1 0,-1 0 0,1 0 0,0-1 0,0 1 0,0 0 0,0 0 0,0-1 0,0 1 0,-1 0 0,1 0 0,0-1 0,0 1 0,9-11 0,18-7 0,-16 14 0,0 0 0,0 1 0,1 0 0,0 0 0,-1 1 0,1 1 0,19 0 0,-13 0 0,-1-1 0,26-5 0,1 0 0,1 1 0,-1 2 0,1 2 0,59 5 0,-8-1 0,-59-1 0,0 1 0,-1 1 0,1 3 0,-1 1 0,0 1 0,59 23 0,-49-16 0,-31-12 0,0 2 0,-1 0 0,0 1 0,17 9 0,-27-12 0,0-1 0,-1 1 0,0-1 0,1 1 0,-1 0 0,0 0 0,-1 1 0,1-1 0,0 1 0,-1-1 0,0 1 0,0 0 0,0-1 0,0 1 0,-1 0 0,1 1 0,-1-1 0,0 0 0,1 8 0,-1-6 0,0 0 0,-1 0 0,0 0 0,1 1 0,-2-1 0,1 0 0,-1 1 0,0-1 0,0 0 0,-1 0 0,0 0 0,0 0 0,0 0 0,-1-1 0,0 1 0,-3 5 0,-7-3 0,7-15 0,6 5 0,0 0 0,-1 0 0,1 0 0,0 0 0,1 1 0,-1-1 0,0 0 0,1 0 0,-1 0 0,1 1 0,-1-1 0,1 0 0,0 1 0,1-4 0,10-8 0,0 0 0,1 1 0,0 1 0,1 0 0,25-15 0,-31 22 0,0 0 0,1 1 0,-1 0 0,1 0 0,0 1 0,0 0 0,-1 1 0,1 0 0,10 0 0,39-7 0,-26 1 0,0 2 0,0 2 0,1 0 0,-1 3 0,53 4 0,-83-4 0,0 0 0,-1 0 0,1 0 0,0 0 0,-1 0 0,1 0 0,-1 1 0,1-1 0,-1 1 0,1-1 0,-1 1 0,1-1 0,-1 1 0,1 0 0,-1 0 0,0 0 0,1 0 0,-1 0 0,0 0 0,0 0 0,0 0 0,0 0 0,0 1 0,0-1 0,0 0 0,0 1 0,0-1 0,0 1 0,-1-1 0,1 1 0,-1-1 0,1 1 0,-1-1 0,1 3 0,-2-2 0,1 0 0,-1 0 0,0 0 0,1 0 0,-1 0 0,0 0 0,0 0 0,0 0 0,0-1 0,-1 1 0,1 0 0,0-1 0,-1 1 0,1-1 0,-1 1 0,0-1 0,1 0 0,-1 0 0,0 0 0,0 0 0,0 0 0,0 0 0,1 0 0,-1 0 0,-1-1 0,-1 1 0,-53 9 0,53-10 0,1 0 0,0 0 0,-1 0 0,1 0 0,0 0 0,-1-1 0,1 1 0,0-1 0,0 0 0,0 0 0,-1 0 0,1 0 0,0-1 0,-5-3 0,7 5 0,1 0 0,-1-1 0,1 1 0,0-1 0,-1 1 0,1 0 0,-1-1 0,1 1 0,0-1 0,-1 1 0,1-1 0,0 1 0,0-1 0,-1 1 0,1-1 0,0 0 0,0 1 0,0-1 0,0 1 0,0-1 0,0 1 0,0-1 0,0 0 0,0 1 0,0-1 0,0 1 0,0-1 0,0 1 0,0-1 0,1 0 0,14-12 0,26 1 0,10 8 0,100 4 0,-63 2 0,-68-1 0,-1 1 0,1 1 0,-1 0 0,1 1 0,-1 1 0,0 1 0,-1 1 0,1 1 0,-1 0 0,-1 1 0,0 1 0,0 1 0,28 23 0,-42-32 0,0 1 0,-1-1 0,1 1 0,-1 0 0,0 0 0,1 0 0,-1 0 0,-1 0 0,1 0 0,0 0 0,-1 1 0,1-1 0,-1 1 0,0-1 0,-1 1 0,1 0 0,0-1 0,-1 1 0,0 0 0,0-1 0,0 1 0,0 0 0,-1-1 0,1 1 0,-1 0 0,0-1 0,0 1 0,0-1 0,-1 1 0,-2 5 0,0-4 0,1 0 0,-1 0 0,0 0 0,0-1 0,0 1 0,-1-1 0,1 0 0,-1 0 0,0-1 0,0 0 0,-1 0 0,1 0 0,0 0 0,-1-1 0,0 0 0,0 0 0,-11 2 0,-19 0 0,0-1 0,0-2 0,-63-7 0,97 6 0,0 0 0,0 0 0,0 0 0,0 0 0,0-1 0,0 1 0,0 0 0,0-1 0,0 0 0,0 1 0,1-1 0,-1 0 0,0 0 0,0 0 0,1 0 0,-1 0 0,0-1 0,1 1 0,-1 0 0,1-1 0,0 1 0,-1-1 0,1 1 0,0-1 0,0 0 0,0 0 0,0 1 0,0-1 0,1 0 0,-1 0 0,0 0 0,1 0 0,-1 0 0,1 0 0,0 0 0,0-3 0,0 0 0,1 1 0,0 0 0,0-1 0,1 1 0,-1 0 0,1 0 0,0 0 0,0 0 0,0 0 0,0 0 0,1 1 0,-1-1 0,1 1 0,0-1 0,6-3 0,3-2 0,0 1 0,0 0 0,1 1 0,0 1 0,1 0 0,19-6 0,19-8 0,-33 13 0,1 0 0,0 2 0,27-4 0,0 0 0,-20 2 0,9-2 0,0 2 0,1 1 0,53-1 0,-48 6 0,-17 0 0,-1 1 0,32 4 0,-46 0 0,-14 2 0,-18 3 0,-23-3 0,-1-2 0,1-3 0,-53-4 0,4 1 0,-785 2-1160,814-4 457,0-2 0,-98-22-1,143 24 679,-10-1 218,-45 0 0,52 4 9,-1 0 1,1-2 0,-39-9-1,60 12-143,-1-1 0,1 0-1,0 0 1,-1 0-1,1 0 1,0 0 0,0 0-1,-1-1 1,1 1 0,0-1-1,1 0 1,-1 1-1,0-1 1,0 0 0,1 0-1,-1 0 1,1 0-1,-1 0 1,0-3 0,2 4-27,-1-1 0,1 0 0,0 0-1,0 1 1,0-1 0,0 0 0,0 1 0,0-1 0,0 0 0,1 1 0,-1-1 0,1 0 0,-1 1 0,1-1 0,-1 1 0,1-1 0,0 1 0,0-1 0,0 1 0,0-1 0,0 1 0,0 0 0,0 0-1,0-1 1,1 1 0,-1 0 0,0 0 0,3-1 0,7-5-32,0 1 0,1 0 0,-1 0 0,1 2 0,0-1 0,1 1 0,21-3 0,35-13 0,-26 7 0,0 2 0,0 2 0,50-4 0,-84 12 0,72-5-328,132 5-1,-87 4 148,-34-5-3,102 4 277,-192-2-72,0 0-1,-1 0 0,1 0 1,0 0-1,-1 1 0,1-1 0,-1 0 1,1 1-1,-1-1 0,1 1 1,-1-1-1,1 1 0,-1 0 0,1 0 1,-1-1-1,0 1 0,1 0 1,-1 0-1,0 1 0,0-1 0,0 0 1,0 0-1,0 0 0,0 1 1,0-1-1,0 1 0,1 1 0,-2-2-8,0-1-1,0 1 1,0 0 0,-1 0-1,1-1 1,0 1-1,0 0 1,0-1-1,0 1 1,-1 0 0,1 0-1,0-1 1,-1 1-1,1-1 1,-1 1-1,1 0 1,0-1 0,-1 1-1,1-1 1,-1 1-1,-1 0 1,0 1-1,0-1-1,0 0 1,0 0-1,0 0 1,-1 0 0,1 0-1,0 0 1,-1 0 0,-3 0-1,-31 6-10,-2 1 0,0-1 0,-62 1 0,-450-9 0,572-1 0,0-1 0,-1 0 0,1-2 0,-1 0 0,0-1 0,20-9 0,-19 6 0,1 1 0,0 2 0,1 0 0,44-5 0,-5 10 0,-28 0 0,63-7 0,-18-8 0,-40 7 0,0 2 0,64-4 0,10 12-213,-59 1-30,0-2 1,89-12-1,-33 0 237,-79 10 47,-1-1 0,0-1-1,42-12 1,-95 12 469,-16 2-236,-416 3-274,449-1 0,-1 0 0,0 0 0,1-1 0,-1 1 0,0-1 0,1-1 0,-1 1 0,-8-4 0,15 5 0,0 0 0,0 0 0,0 0 0,0 0 0,-1 0 0,1 0 0,0 0 0,0-1 0,0 1 0,0 0 0,-1 0 0,1 0 0,0 0 0,0 0 0,0 0 0,0 0 0,-1 0 0,1 0 0,0 0 0,0-1 0,0 1 0,0 0 0,0 0 0,0 0 0,-1 0 0,1 0 0,0 0 0,0-1 0,0 1 0,0 0 0,0 0 0,0 0 0,0 0 0,0-1 0,0 1 0,0 0 0,0 0 0,0 0 0,0 0 0,0-1 0,0 1 0,0 0 0,0 0 0,0 0 0,0-1 0,0 1 0,0 0 0,0 0 0,0 0 0,0 0 0,12-4 0,16 3 0,170 43 0,-170-39 0,40 0 0,-44-2 0,1 0 0,33 6 0,152 30-541,-11-21 433,37 26 108,-157-26 0,-12-5 0,-20-3 0,59 18 0,-91-22 34,-4-2 37,-1 1 1,1 0-1,-1 1 1,12 6-1,-21-9-65,0-1-1,0 1 0,0-1 0,0 1 1,0-1-1,0 1 0,0 0 0,0-1 1,0 1-1,0 0 0,0 0 1,-1 0-1,1 0 0,0 0 0,-1 0 1,1 0-1,-1 0 0,1 0 0,-1 0 1,1 0-1,-1 0 0,0 0 0,1 0 1,-1 0-1,0 1 0,0-1 0,0 0 1,0 0-1,0 0 0,0 0 1,0 1-1,0-1 0,-1 0 0,1 0 1,0 0-1,-1 0 0,1 0 0,-1 0 1,1 0-1,-1 0 0,1 0 0,-1 0 1,0 0-1,1 0 0,-1 0 0,0 0 1,0 0-1,-1 0 0,-5 5-5,0 0 0,0 0 0,0-1 0,-1 0 0,0 0 0,0-1 0,-1 0 0,-10 3 0,-1 0 0,-1-1 0,-30 4 0,-18-3 0,-14 1 0,2 4 0,52-9 0,-54 14 0,66-13 0,26-10 0,26-10 0,-8 5 0,0 2 0,1 1 0,0 1 0,0 1 0,1 1 0,-1 2 0,48 0 0,19 4 0,-89 2 0,-12 2 0,-13 3 0,-95 27 0,-33 9 0,108-38 0,-1-1 0,1-2 0,-1-2 0,-49-4 0,-4 0 0,37 5 0,29-1 0,1 0 0,-39-5 0,65 4 0,0 0 0,0 0 0,-1 0 0,1 0 0,0 0 0,0 0 0,-1 0 0,1 0 0,0 0 0,0 0 0,-1 0 0,1 0 0,0 0 0,0 0 0,-1 0 0,1 0 0,0-1 0,0 1 0,-1 0 0,1 0 0,0 0 0,0 0 0,0 0 0,-1 0 0,1-1 0,0 1 0,0 0 0,0 0 0,0 0 0,-1-1 0,1 1 0,0 0 0,0 0 0,0-1 0,0 1 0,0 0 0,0 0 0,0 0 0,0-1 0,0 1 0,0 0 0,0-1 0,0 1 0,0 0 0,0 0 0,0-1 0,0 1 0,0 0 0,0 0 0,0-1 0,0 1 0,0 0 0,15-13 0,25-7 0,16 1 0,-29 9 0,-1 1 0,1 2 0,0 1 0,1 0 0,40-1 0,-40 5 0,-1-2 0,1 0 0,34-11 0,-31 7 0,0 1 0,35-2 0,66-5-223,84-2-505,709 17 1679,-918-1-951,-1 1 0,1 0 0,-1 0 0,13 3 0,-18-4 0,0 1 0,-1-1 0,1 0 0,0 1 0,0-1 0,-1 0 0,1 1 0,0-1 0,0 1 0,-1-1 0,1 1 0,-1-1 0,1 1 0,0 0 0,-1-1 0,1 1 0,-1 0 0,1 0 0,0 0 0,-1 0 0,-1 0 0,1 0 0,0 0 0,0 0 0,0 0 0,0 0 0,-1 0 0,1 0 0,0-1 0,-1 1 0,1 0 0,-1 0 0,1 0 0,-1-1 0,1 1 0,-1 0 0,0-1 0,1 1 0,-1 0 0,0-1 0,0 1 0,1-1 0,-2 1 0,-9 7 0,-1-1 0,0 0 0,0-1 0,0 0 0,0-1 0,-1-1 0,-14 4 0,3-2 0,-1-1 0,-49 2 0,5-6 0,40-2 0,-1 2 0,-52 7 0,41-2-94,-1-2-1,-50-1 1,-20 1-203,48 8 152,48-7 155,0-2 0,-20 2-1,-263-3-25,154-3 148,139 0-90,1 1 0,-1-1 0,1 0 0,-1 0 0,1 0 0,0-1-1,-1 1 1,-6-5 0,12 6-35,-1 0-1,0-1 0,0 1 0,1-1 1,-1 1-1,0-1 0,0 1 1,1-1-1,-1 0 0,1 1 1,-1-1-1,0 0 0,1 0 1,-1 1-1,1-1 0,0 0 0,-1 0 1,1 0-1,0 0 0,-1 1 1,1-1-1,0-1 0,0 0-3,1 1 0,-1-1 0,1 1 0,-1-1 1,1 1-1,-1 0 0,1-1 0,0 1 0,0 0 0,0 0 0,0-1 0,0 1 0,0 0 0,0 0 0,0 0 0,0 0 0,0 0 0,3-1 0,22-14-3,0 1 0,55-22 0,-39 19 0,-16 9 0,0 0 0,0 2 0,1 2 0,0 0 0,32-1 0,128-12 0,-90 9-381,175 6 1,-135 5 214,-32-4-16,119 5 502,-223-4-314,0 1 0,1 0 0,-1 0 0,1 0 1,-1 1-1,1-1 0,-1 0 0,1 0 0,-1 1 1,0-1-1,1 1 0,-1-1 0,0 1 0,1 0 1,-1 0-1,0-1 0,0 1 0,0 0 0,1 0 1,-1 0-1,1 2 0,-2-2-5,0 0 0,0 0 1,0 0-1,0 0 0,0 0 0,-1 0 1,1 0-1,0 0 0,-1 0 0,1 0 0,0 0 1,-1 0-1,1 0 0,-1 0 0,0-1 0,1 1 1,-1 0-1,0 0 0,1-1 0,-1 1 0,0 0 1,-1 0-1,-10 9-9,-1-1 0,-24 13 0,31-19 17,-2 2 9,-1-1 0,0 0-1,-1-1 1,1 0-1,-1-1 1,1 1-1,-12 0 1,-70 0 261,67-4-224,1 2 0,0 0 0,-25 5 0,-16 4-55,-1-3 0,1-3 0,-97-6 0,42-1 0,59 2-397,-82-14 0,76 7 397,31 5 0,-1-3 0,1 0 0,-36-13 0,-8 0 0,62 16 0,0-1 0,0 0 0,1-2 0,-1 1 0,-17-11 0,32 16 14,0-1 0,0 0 1,0 0-1,0-1 0,0 1 0,1 0 0,-1 0 1,0-1-1,1 1 0,-1-1 0,1 0 0,0 1 0,-1-1 1,1 0-1,0 0 0,0 0 0,0 0 0,0 0 1,1 0-1,-1 0 0,0 0 0,1 0 0,-1 0 0,1 0 1,0 0-1,0-1 0,0-3 0,1 3 8,0 0 0,0 0 0,1 0 0,-1 0 0,1 0 1,-1 0-1,1 1 0,0-1 0,0 1 0,0-1 0,1 1 0,-1 0 0,0 0 0,1 0 0,0 0 0,-1 0 0,6-2 0,12-8-22,0 2 0,0 0 0,1 1 0,1 1 0,-1 1 0,1 1 0,0 1 0,1 1 0,-1 1 0,37-1 0,-31 5 0,1-2 0,0 0 0,53-11 0,-42 5-114,1 3 1,0 1-1,0 1 0,43 5 0,4 0-4,393-3 118,-447 1 0,55 11 0,9 0 0,-77-11 0,-1 2 0,24 6 0,-37-8 0,0 1 0,0 0 0,0 0 0,0 1 0,-1 0 0,1 0 0,-1 1 0,0 0 0,10 8 0,-14-11 7,-1 0 0,0 1-1,1-1 1,-1 0 0,0 1 0,0-1 0,1 1-1,-1-1 1,0 1 0,-1-1 0,1 1 0,0 0-1,0 0 1,-1-1 0,1 1 0,-1 0 0,1 0-1,-1 0 1,0 0 0,0 0 0,0-1 0,0 1-1,0 0 1,0 0 0,-1 0 0,1 0 0,0 0-1,-1-1 1,0 1 0,1 0 0,-1 0 0,0-1-1,0 1 1,0 0 0,0-1 0,0 1 0,0-1-1,0 0 1,-1 1 0,1-1 0,0 0 0,-1 0-1,-2 2 1,-7 5 68,-1-1 0,-1 0-1,1-1 1,-24 9 0,22-10-61,-6 2-14,-1-1 0,-29 4 0,-26 9 0,26-4 0,0-3 0,-61 8 0,57-15 0,-85-4 0,70-2 0,68 1 0,-39-4 0,39 4 0,-1 0 0,1 0 0,0 0 0,0-1 0,0 1 0,-1 0 0,1-1 0,0 1 0,0-1 0,0 1 0,0-1 0,0 0 0,0 1 0,0-1 0,0 0 0,0 0 0,0 0 0,1 0 0,-1 1 0,0-1 0,0 0 0,1-1 0,-1 1 0,1 0 0,-1 0 0,1 0 0,-1 0 0,0-2 0,2 1 0,-1 1 0,1 0 0,-1 0 0,1 0 0,-1-1 0,1 1 0,0 0 0,-1 0 0,1 0 0,0 0 0,0 0 0,0 1 0,0-1 0,0 0 0,0 0 0,0 0 0,0 1 0,0-1 0,2 0 0,30-15 0,-22 10 0,17-6 0,42-14 0,14-6 0,-64 23 0,0 2 0,0 0 0,0 2 0,1 0 0,25-3 0,2 4 0,56 3 0,-80 0 0,1-2 0,36-7 0,-33 5 0,43-3 0,-44 8 0,207 2 0,-232-2 0,-1-1 0,1 1 0,0 0 0,-1 1 0,1-1 0,-1 0 0,1 0 0,-1 1 0,1-1 0,-1 1 0,1-1 0,-1 1 0,1-1 0,-1 1 0,0 0 0,1 0 0,-1 0 0,0 0 0,0 0 0,1 0 0,-1 0 0,0 0 0,0 1 0,0-1 0,0 0 0,-1 0 0,1 1 0,0-1 0,-1 1 0,1-1 0,0 1 0,-1-1 0,0 1 0,1-1 0,-1 3 0,0-2 0,-1 0 0,0 0 0,1 0 0,-1 0 0,0 0 0,0 0 0,0 0 0,0 0 0,0-1 0,-1 1 0,1 0 0,0-1 0,-1 1 0,0-1 0,1 1 0,-1-1 0,0 0 0,1 1 0,-1-1 0,0 0 0,0 0 0,0-1 0,0 1 0,0 0 0,-4 0 0,-60 20 0,42-12 0,0-1 0,-1-1 0,0-2 0,-50 5 0,41-7 0,-35 6 0,-27 3 0,-18 2 0,77-8 0,-58 2 0,40-7 0,-98-4 0,152 3 0,1 0 0,-1 0 0,0 0 0,0 0 0,0 0 0,1 0 0,-1 0 0,0 0 0,0 0 0,0 0 0,1-1 0,-1 1 0,0 0 0,0-1 0,1 1 0,-1-1 0,0 1 0,1-1 0,-1 1 0,1-1 0,-1 1 0,0-1 0,1 1 0,-1-1 0,0-1 0,1 1 0,0 0 0,1 0 0,-1 0 0,0 1 0,0-1 0,1 0 0,-1 0 0,1 0 0,-1 0 0,0 1 0,1-1 0,0 0 0,-1 0 0,1 1 0,-1-1 0,1 0 0,0 1 0,1-2 0,44-28 0,-42 28 0,17-8 0,0 1 0,1 1 0,39-9 0,10-4 0,-47 13 0,0 1 0,0 0 0,1 2 0,0 1 0,0 1 0,37 1 0,-28 0 0,-1-1 0,36-8 0,-26 4 0,14-3 0,-20 3 0,1 1 0,45 0 0,755 7-1448,-834-1 1500,1 0 0,-1 1-1,0 0 1,1-1 0,-1 1-1,1 1 1,-1-1 0,0 1 0,0-1-1,0 1 1,0 0 0,0 1 0,4 2-1,-7-4-33,0 0 0,1 1 1,-1-1-1,0 0 0,0 0 0,-1 1 0,1-1 0,0 1 0,0-1 0,-1 1 0,1-1 0,0 1 1,-1-1-1,0 1 0,1-1 0,-1 1 0,0 0 0,0-1 0,0 1 0,0-1 0,0 1 0,0 0 1,0-1-1,-1 1 0,1-1 0,-1 1 0,1-1 0,-1 1 0,1-1 0,-1 1 0,0-1 0,0 1 1,0-1-1,0 0 0,0 1 0,0-1 0,0 0 0,0 0 0,-3 2 0,-4 4-18,-1-1 0,0 0 0,0-1 0,0 0 0,-1 0 0,0-1 0,1 0 0,-15 3 0,-11 5 0,18-6 0,0-1 0,0-1 0,-32 4 0,-18 3 0,17 1-335,-2-3-1,0-2 0,-94 1 1,-495-9 1116,639 1-769,1 0 1,0 1-1,-1-1 0,1 0 0,0 0 0,-1-1 0,1 1 0,0 0 0,-1 0 0,1-1 0,0 1 0,0 0 0,-1-1 0,1 1 0,0-1 1,0 0-1,-2 0 0,3 0-6,0 0 1,0 1-1,0-1 1,0 1 0,0-1-1,0 1 1,1-1 0,-1 0-1,0 1 1,0-1-1,1 1 1,-1-1 0,0 1-1,0-1 1,1 1-1,-1 0 1,1-1 0,-1 1-1,0-1 1,1 1-1,-1 0 1,1-1 0,-1 1-1,1 0 1,-1-1-1,1 1 1,45-25 158,-22 17-165,0 0 0,0 1 0,0 1 0,34-3 0,66-15 0,-87 15 0,0 2 0,0 1 0,45 0 0,-33 6 0,0-2 0,62-10 0,-47 4-418,0 3 0,114 5 0,-65 3 144,111-3 1107,-224 0-829,0 0 0,0 0-1,0 0 1,0 0 0,0 0 0,-1 0 0,1 0 0,0 0 0,0 0 0,0 0 0,0 0 0,0 0 0,0 0 0,0 0 0,0 1-1,0-1 1,0 0 0,0 0 0,0 0 0,0 0 0,0 0 0,0 0 0,0 0 0,0 0 0,0 0 0,0 0 0,0 1-1,0-1 1,0 0 0,0 0 0,0 0 0,0 0 0,0 0 0,0 0 0,0 0 0,0 0 0,0 0 0,0 1 0,0-1-1,0 0 1,0 0 0,0 0 0,0 0 0,0 0 0,0 0 0,0 0 0,0 0 0,0 0 0,0 0 0,0 0 0,1 0 0,-1 1-1,0-1 1,0 0 0,0 0 0,0 0 0,0 0 0,0 0 0,0 0 0,0 0 0,0 0 0,1 0 0,-1 0 0,0 0-1,0 0 1,-12 9 219,-17 8-9,0-7-214,0-1 0,-34 6 0,40-9 0,-17 0 0,-1-2 0,1-1 0,-79-6 0,27 1 0,-510 2 0,558-5 0,43 5 0,0-1 0,0 1 0,0 0 0,1 0 0,-1-1 0,0 1 0,0 0 0,0-1 0,0 1 0,1-1 0,-1 1 0,0-1 0,1 0 0,-1 1 0,0-1 0,1 0 0,-2-1 0,2 2 0,0-1 0,0 0 0,0 1 0,1-1 0,-1 0 0,0 0 0,0 1 0,0-1 0,1 0 0,-1 1 0,0-1 0,1 0 0,-1 1 0,0-1 0,1 1 0,-1-1 0,1 0 0,-1 1 0,1-1 0,0 1 0,-1 0 0,1-1 0,-1 1 0,1-1 0,0 1 0,1-1 0,7-3 0,1-1 0,0 1 0,0 1 0,1 0 0,-1 0 0,1 1 0,-1 1 0,14-1 0,22-5 0,2 0 0,0 3 0,0 1 0,55 4 0,57-2 0,-64-12 0,-58 7 0,44-2 0,405 7-1485,-231 3 926,-237-1 559,0 1 0,37 8 0,-36-5 0,1-1 0,26 1 0,-6-5 107,35 1 393,-70 0-453,0 0 0,0 0 0,0 0 1,0 1-1,-1 0 0,1 0 0,-1 0 0,1 1 0,-1 0 1,5 3-1,-8-5-36,-1-1 1,0 1 0,0 0-1,0 0 1,0 0 0,1 0-1,-1 0 1,-1 0 0,1 0-1,0 0 1,0 0-1,0 0 1,0 0 0,-1 0-1,1 1 1,-1-1 0,1 0-1,-1 1 1,1-1 0,-1 0-1,0 1 1,1-1-1,-1 1 1,0-1 0,0 0-1,0 1 1,0-1 0,0 1-1,-1-1 1,1 0 0,0 1-1,-1-1 1,1 0 0,-1 1-1,1-1 1,-1 0-1,1 0 1,-1 1 0,0-1-1,0 0 1,0 0 0,0 0-1,0 0 1,0 0 0,0 0-1,0 0 1,0 0 0,0-1-1,-2 2 1,-4 3 44,-2 1 0,1-1 0,-1-1 0,1 0 0,-18 6 0,-5-2-56,-33 4 0,4-1 0,-3 2 0,-121 9 0,-311-20-1746,250-4 1142,188 3 815,-68-3 476,123 2-672,0 0 0,0 0 0,0 0 1,1-1-1,-1 1 0,0 0 0,0-1 0,0 1 0,1-1 0,-1 0 0,0 0 1,1 1-1,-1-1 0,-1-2 0,2 3 0,1-1-1,0 1 1,0 0 0,0-1-1,0 1 1,0-1 0,0 1-1,0-1 1,0 1 0,0-1-1,0 1 1,0 0 0,0-1 0,0 1-1,0-1 1,0 1 0,0-1-1,0 1 1,1-1 0,-1 1-1,0 0 1,0-1 0,1 1-1,-1 0 1,0-1 0,0 1-1,1-1 1,-1 1 0,0 0-1,1 0 1,-1-1 0,1 1-1,-1 0 1,6-4 106,0 0 0,-1 0 0,1 1 0,0 0 0,13-4 0,90-23-121,-64 20 0,-23 4 0,-1 2 0,1 0 0,24 0 0,22 5 0,-45 0 0,0 0 0,0-2 0,0 0 0,43-9 0,-25 2 0,0 2 0,0 1 0,1 3 0,78 5 0,-23-1 0,359-2 0,-479 2 0,1 0 0,0 2 0,-1 0 0,-27 11 0,27-8 0,-1-1 0,0-1 0,-45 4 0,33-9 0,6 0 0,0 1 0,-1 2 0,-36 7 0,24-3 0,-1-2 0,1-2 0,-88-5 0,35-1 0,-23 3 0,119 0 0,0 0 0,0 0 0,0 0 0,0 0 0,0 0 0,0 0 0,0 0 0,0 0 0,0 0 0,0 0 0,0-1 0,0 1 0,0 0 0,0 0 0,1 0 0,-1 0 0,0 0 0,0 0 0,0 0 0,0 0 0,0 0 0,0 0 0,0 0 0,0-1 0,0 1 0,0 0 0,-1 0 0,1 0 0,0 0 0,0 0 0,0 0 0,0 0 0,0 0 0,0 0 0,0 0 0,0 0 0,0-1 0,0 1 0,0 0 0,0 0 0,0 0 0,0 0 0,0 0 0,0 0 0,0 0 0,0 0 0,-1 0 0,1 0 0,0 0 0,0 0 0,0 0 0,0 0 0,0 0 0,0 0 0,0 0 0,0 0 0,12-8 0,17-6 0,-9 8 0,0 0 0,1 1 0,0 1 0,-1 1 0,30 0 0,-16 0 0,37-8 0,-50 6 0,1 2 0,22-2 0,91-8 0,-87 6 0,58 0 0,2041 8-898,-2141-1 997,1 0 1,-1 0 0,1 1 0,-1-1 0,1 1 0,-1 1 0,0-1-1,11 5 1,-17-6-100,1 0 0,-1 0 0,0 0 0,1 0 0,-1 1 0,0-1 0,1 0 0,-1 0 0,0 0 0,1 1 0,-1-1 0,0 0 0,1 1 0,-1-1 0,0 0 0,0 0 0,1 1 0,-1-1 0,0 0 0,0 1 0,1-1 0,-1 1 0,0-1 0,0 0 0,0 1 0,0-1 0,0 0 0,0 1 0,0-1 0,0 1 0,0-1 0,0 0 0,0 1 0,0-1 0,0 1 0,0 0 0,-13 10 0,-22 3 0,-125 8 0,95-14 0,-1-3 0,-108-6 0,59-2 0,-11 6 0,-140-6 0,169-10 0,55 7 0,-56-2 0,-216 9 0,1024-1 0,-701 0 0,0 0 0,-1 1 0,1 0 0,0 0 0,-1 1 0,0 0 0,1 0 0,-1 1 0,0 1 0,12 5 0,-20-9 0,1 1 0,-1-1 0,1 0 0,-1 1 0,0-1 0,1 0 0,-1 1 0,1-1 0,-1 0 0,0 1 0,1-1 0,-1 1 0,0-1 0,1 1 0,-1-1 0,0 1 0,0-1 0,0 1 0,1-1 0,-1 1 0,0-1 0,0 1 0,0-1 0,0 1 0,0-1 0,0 1 0,0-1 0,0 1 0,0-1 0,0 1 0,0 0 0,-15 12 0,-24 3 0,12-10 0,-42 3 0,-11 3 0,35-6 0,0-1 0,-1-3 0,-67-4 0,22 0 0,-17 3-221,-114-3-442,127-10 663,-39-2 0,64 15 0,47 1 0,0-1 0,0-2 0,1 0 0,-1-2 0,-26-6 0,21 3 259,-56-7 0,-6 0 107,47 7-366,1 1 0,-1 3 0,-69 4 0,32 0 0,80-2 0,0-1 0,0 1 0,0 0 0,0 0 0,0 0 0,0 0 0,0 0 0,0 0 0,0 0 0,0 0 0,0 0 0,0 0 0,0 0 0,0 0 0,0 0 0,0 0 0,0 0 0,0 0 0,0 0 0,0 0 0,0 0 0,0 0 0,0 0 0,0-1 0,0 1 0,0 0 0,0 0 0,0 0 0,0 0 0,0 0 0,0 0 0,0 0 0,0 0 0,0 0 0,0 0 0,0 0 0,0 0 0,0 0 0,0 0 0,0 0 0,0 0 0,0 0 0,0 0 0,0 0 0,0-1 0,0 1 0,0 0 0,0 0 0,10-5 0,15-4 0,93-6 0,-23 4 0,-23-5 0,-43 9 0,1 1 0,54-3 0,379 9 0,-205 1 0,-209-3-372,51-9 0,-52 4-11,56 1 0,1258 7 1893,-1412-1-1510,1 2 0,-65 11 0,-70 14 0,139-21 0,-1-2 0,-76-3 0,75-2 0,45 2 0,1-1 0,0 0 0,-1 0 0,1 0 0,-1 0 0,1 0 0,0 0 0,-1-1 0,1 1 0,-1 0 0,1-1 0,0 1 0,-1-1 0,1 1 0,0-1 0,-2-1 0,3 2 0,0-1 0,0 1 0,1-1 0,-1 0 0,0 1 0,0-1 0,1 1 0,-1-1 0,0 1 0,1-1 0,-1 1 0,1-1 0,-1 1 0,1-1 0,-1 1 0,0 0 0,1-1 0,0 1 0,-1 0 0,1-1 0,-1 1 0,1 0 0,1-1 0,47-19 0,-11 5 0,-17 7 0,0 0 0,24-4 0,2 3 0,0 1 0,93-2 0,541 11 0,-638 4 0,-25 4 0,-18-9 0,1 1 0,-1-1 0,0 1 0,0-1 0,0 1 0,1-1 0,-1 1 0,0-1 0,0 1 0,0-1 0,0 1 0,0 0 0,0-1 0,0 1 0,0-1 0,0 1 0,0-1 0,-1 1 0,1-1 0,0 1 0,0-1 0,0 1 0,-1-1 0,1 1 0,0-1 0,0 1 0,-1-1 0,1 1 0,-1-1 0,1 0 0,0 1 0,-1 0 0,-2 1 0,1 0 0,-1 0 0,1 0 0,-1 0 0,0-1 0,0 1 0,0-1 0,0 1 0,0-1 0,0 0 0,0 0 0,0-1 0,-6 2 0,-48 1 0,26-3 0,-42 12 0,50-8 0,-44 4 0,-320-7 0,209-3 0,223 0 0,67-13 0,-42 5 0,-6-2 0,-44 8 0,1 0 0,31-2 0,300 6 0,-164 1 0,-163 0 0,0 2 0,32 6 0,31 4 0,-79-12 0,-1 0 0,1 0 0,0 1 0,-1 1 0,0-1 0,0 1 0,9 4 0,-16-6 0,0-1 0,1 1 0,-1 0 0,1 0 0,-1-1 0,0 1 0,0 0 0,0 0 0,1 0 0,-1 0 0,0 0 0,0 0 0,0 1 0,-1-1 0,1 0 0,0 0 0,0 1 0,-1-1 0,1 0 0,0 1 0,-1-1 0,0 1 0,1-1 0,-1 1 0,0-1 0,0 1 0,1-1 0,-1 1 0,-1-1 0,1 1 0,0-1 0,0 1 0,0-1 0,-1 1 0,1-1 0,-1 0 0,1 1 0,-1-1 0,0 1 0,1-1 0,-1 0 0,0 0 0,0 1 0,0-1 0,0 0 0,0 0 0,0 0 0,-2 2 0,-2 1 0,1 1 0,-1-1 0,0 0 0,0-1 0,0 1 0,-1-1 0,1 0 0,-1 0 0,0-1 0,0 0 0,-7 2 0,-6 1 0,-1-2 0,-24 1 0,-20 4 0,-105 24 0,129-26 0,0-2 0,0-1 0,0-2 0,-41-4 0,-8 1 0,49 2 0,4 1 0,-1-2 0,1-1 0,-61-12 0,66 9 0,1 1 0,0 2 0,-51 2 0,56 0 0,7-2 0,18 2 0,0 0 0,-1-1 0,1 1 0,0 0 0,0 0 0,0 0 0,0-1 0,0 1 0,0 0 0,0 0 0,0 0 0,0 0 0,0-1 0,0 1 0,0 0 0,0 0 0,0 0 0,0 0 0,0-1 0,1 1 0,-1 0 0,0 0 0,0 0 0,0 0 0,0-1 0,0 1 0,0 0 0,0 0 0,0 0 0,1 0 0,-1 0 0,0 0 0,0-1 0,0 1 0,0 0 0,0 0 0,1 0 0,-1 0 0,0 0 0,0 0 0,0 0 0,0 0 0,1 0 0,32-12 0,45-1 0,2 3 0,85 1 0,1048 10 0,-682-1 0,-563 1 0,-53 11 0,50-7 0,-41 3 0,-389-7 0,223-3 0,241 2 0,-38-3 0,39 3 0,-1 0 0,0 0 0,1 0 0,-1 0 0,0 0 0,0 0 0,1 0 0,-1 0 0,0-1 0,0 1 0,1 0 0,-1 0 0,0-1 0,1 1 0,-1 0 0,1-1 0,-1 1 0,0-1 0,1 1 0,-1-1 0,1 1 0,-1-1 0,1 1 0,-1-1 0,1 0 0,0 1 0,-1-1 0,1 0 0,0 1 0,-1-1 0,1 0 0,0 1 0,0-1 0,0 0 0,-1 0 0,1 1 0,0-1 0,0 0 0,0 1 0,0-1 0,0 0 0,0 0 0,1 1 0,-1-1 0,0-1 0,2 0 0,-1 0 0,1 1 0,-1-1 0,1 0 0,0 1 0,0-1 0,0 1 0,0 0 0,0 0 0,0 0 0,0-1 0,0 2 0,0-1 0,3-1 0,40-10 0,-26 7 0,3-2 0,5-1 0,-1 0 0,1 2 0,1 1 0,43-3 0,-30 7 0,7 1 0,1-2 0,50-9 0,-35 3 0,0 3 0,113 6 0,-64 1 0,-4-4 0,122 4 0,-128 16 0,-75-12 0,-26-6 0,0 0 0,0 0 0,0 1 0,0-1 0,0 1 0,0 0 0,-1 0 0,1-1 0,0 1 0,0 0 0,0 1 0,-1-1 0,1 0 0,-1 0 0,1 1 0,-1-1 0,1 1 0,-1-1 0,0 1 0,0 0 0,2 2 0,-3-3 0,0 1 0,0-1 0,0 1 0,0-1 0,0 1 0,0-1 0,-1 1 0,1-1 0,0 1 0,-1-1 0,1 0 0,-1 1 0,0-1 0,1 0 0,-1 1 0,0-1 0,0 0 0,0 0 0,0 0 0,0 1 0,0-1 0,0 0 0,0-1 0,0 1 0,0 0 0,-1 0 0,1 0 0,0-1 0,-3 2 0,-10 5 0,-1 0 0,0 0 0,0-2 0,0 0 0,-1 0 0,1-2 0,-1 0 0,-18 1 0,-19-1 0,-61-5 0,25-1 0,40 4 0,-58-2 0,105 0 0,0 1 0,-1 0 0,1-1 0,0 1 0,-1-1 0,1 0 0,0 0 0,0 1 0,0-1 0,0-1 0,0 1 0,0 0 0,0-1 0,0 1 0,-2-3 0,3 4 0,1-1 0,0 0 0,-1 0 0,1 0 0,0 0 0,-1 0 0,1 1 0,0-1 0,0 0 0,0 0 0,0 0 0,0 0 0,0 0 0,0 0 0,0 0 0,0 0 0,0 0 0,0 0 0,1 1 0,-1-1 0,0 0 0,1 0 0,-1 0 0,0 0 0,1 1 0,-1-1 0,1 0 0,0 0 0,-1 1 0,1-1 0,-1 0 0,1 1 0,0-1 0,0 1 0,-1-1 0,1 1 0,0-1 0,0 1 0,0-1 0,1 1 0,11-7 0,1 0 0,0 1 0,1 1 0,-1 1 0,1 0 0,28-4 0,-5 1 0,-14 2 0,37-3 0,-52 7 0,0 1 0,-1 0 0,1 0 0,0 1 0,-1 0 0,1 1 0,14 4 0,-22-6 0,1 1 0,-1-1 0,1 1 0,-1-1 0,0 1 0,1 0 0,-1 0 0,1-1 0,-1 1 0,0 0 0,0 0 0,0 0 0,1 0 0,-1 1 0,0-1 0,0 0 0,0 0 0,-1 1 0,1-1 0,0 0 0,0 1 0,-1-1 0,1 1 0,-1-1 0,1 1 0,-1-1 0,0 1 0,0-1 0,1 1 0,-1 0 0,0-1 0,0 1 0,-1-1 0,1 1 0,0-1 0,0 1 0,-1-1 0,1 1 0,-1-1 0,1 1 0,-1-1 0,0 1 0,0-1 0,-1 2 0,-2 3 0,0 1 0,-1-2 0,0 1 0,0 0 0,-1-1 0,0 0 0,-11 8 0,4-6 0,1-1 0,-1 0 0,0-1 0,0 0 0,0-1 0,-1-1 0,1 0 0,-1-1 0,0 0 0,-24-1 0,7 1 0,-30 10 0,52-9 0,0-1 0,-1 0 0,1 0 0,-1-1 0,0 0 0,-19-1 0,29 0 0,0 0 0,-1 0 0,1 0 0,0 0 0,0 0 0,-1 0 0,1-1 0,0 1 0,0 0 0,0 0 0,-1 0 0,1 0 0,0-1 0,0 1 0,0 0 0,-1 0 0,1 0 0,0-1 0,0 1 0,0 0 0,0 0 0,0-1 0,-1 1 0,1 0 0,0 0 0,0-1 0,0 1 0,0 0 0,0-1 0,0 1 0,0 0 0,0 0 0,0-1 0,0 1 0,0 0 0,0 0 0,0-1 0,0 1 0,1 0 0,-1 0 0,0-1 0,0 1 0,0 0 0,0 0 0,0-1 0,0 1 0,1 0 0,-1 0 0,0-1 0,0 1 0,0 0 0,1 0 0,-1 0 0,0 0 0,0-1 0,1 1 0,-1 0 0,0 0 0,0 0 0,1 0 0,14-13 0,-1 6 0,1 0 0,0 1 0,0 1 0,27-6 0,22-8 0,-20 6-16,2 1 1,-1 2-1,1 3 0,74-4 0,-111 11 1,75-12-500,-51 7 538,43-3 0,137-7-1093,-119 7-35,119 6 0,-6 1-117,-74-12 1222,33 0 0,890 12-3000,-511 3 5788,223-2 2489,-818 0-5277,1 2 0,-65 11 0,81-8 0,-60 0 0,63-5 0,-1 1 0,-45 9 0,26-1 0,-60 2 0,-7 1 0,30-3 0,-1-4 0,-88-7 0,45 0 0,-204 2 0,341-1 0,0 0 0,-1 0 0,1 0 0,0-1 0,5-2 0,22-6 0,29 4 0,0 2 0,77 6 0,-32 0 0,312-2 0,-406 0 0,0 1 0,0 1 0,0-1 0,0 2 0,0 0 0,-1 1 0,1 0 0,11 6 0,-23-10 0,0 1 0,0-1 0,-1 0 0,1 1 0,0-1 0,0 1 0,-1-1 0,1 1 0,0 0 0,-1-1 0,1 1 0,-1 0 0,1-1 0,-1 1 0,1 0 0,-1-1 0,1 1 0,-1 0 0,0 0 0,1 0 0,-1-1 0,0 1 0,0 0 0,0 0 0,0 0 0,1 1 0,-2 0 0,1-1 0,-1 1 0,1-1 0,-1 1 0,0-1 0,0 0 0,1 1 0,-1-1 0,0 0 0,0 0 0,0 0 0,0 0 0,-3 2 0,-1 1 0,-1 1 0,0-2 0,0 1 0,-1-1 0,-8 4 0,-2-2 0,0-1 0,-24 2 0,27-4 0,-1 0 0,1 1 0,-26 8 0,81-6 0,-21-8 0,0-1 0,0-1 0,23-9 0,-25 7 0,0 2 0,0 0 0,1 1 0,23-2 0,89-12 0,-79 10 0,5-4 0,-37 8 0,-1 0 0,27-2 0,-13 4 0,65-12 0,-52 7-155,1 2-1,0 2 1,75 6 0,-26-1 20,426-2 135,-502 1 132,0 1 1,34 8-1,-33-5-13,1-1 1,23 0 0,-13-1-120,44 8 0,15 2 0,-488-16 0,200 6 0,-354-3 0,587 0 0,-1-1 0,1-1 0,54-12 0,-47 7 0,-1 2 0,1 2 0,0 2 0,47 4 0,6 0 0,653-3 0,-744 2 0,-11 3 0,-13 4 0,-13-3 0,-1-1 0,0-2 0,0-1 0,0-1 0,-34-5 0,-15 2 0,57 2 0,1 1 0,-1 1 0,-42 10 0,9-2 0,90-12 0,46 3 0,-15 0 0,-31-2 0,55-11 0,-55 6 0,55-2 0,-62 7 0,-9 0 0,1 1 0,25 2 0,-39-2 0,-1 0 0,1 0 0,-1 1 0,1-1 0,-1 1 0,1 0 0,-1 0 0,0-1 0,1 2 0,-1-1 0,0 0 0,0 0 0,0 1 0,1-1 0,-1 1 0,-1-1 0,1 1 0,0 0 0,0 0 0,-1 0 0,1 0 0,-1 0 0,2 3 0,-2-2 0,-1-1 0,1 1 0,-1-1 0,1 1 0,-1-1 0,0 1 0,0-1 0,0 1 0,-1 0 0,1-1 0,0 1 0,-1-1 0,0 1 0,0-1 0,1 0 0,-1 1 0,-1-1 0,1 0 0,0 1 0,-1-1 0,1 0 0,-1 0 0,1 0 0,-1 0 0,0-1 0,0 1 0,0 0 0,-4 2 0,-4 3 0,-1 0 0,0-1 0,0-1 0,-15 7 0,0-3 0,-54 10 0,39-9 0,7-7 0,29-3 0,0 0 0,0 1 0,0-1 0,1 1 0,-1 0 0,0 0 0,0 0 0,0 1 0,1-1 0,-1 1 0,-7 5 0,11-7 0,1 1 0,0-1 0,0 0 0,0 1 0,0-1 0,0 0 0,0 0 0,0 1 0,0-1 0,0 0 0,0 1 0,0-1 0,1 0 0,-1 1 0,0-1 0,0 0 0,0 0 0,0 1 0,0-1 0,1 0 0,-1 1 0,0-1 0,0 0 0,0 0 0,1 0 0,-1 1 0,0-1 0,0 0 0,1 0 0,-1 0 0,0 1 0,0-1 0,1 0 0,-1 0 0,0 0 0,1 0 0,-1 0 0,0 0 0,1 0 0,-1 0 0,0 0 0,0 0 0,1 0 0,-1 0 0,0 0 0,1 0 0,0 0 0,17 3 0,23 1 0,1-2 0,62-6 0,-93 3 0,0-1 0,0 0 0,0-1 0,0 0 0,0-1 0,-1 0 0,12-7 0,-17 9 0,-1 0 0,0-1 0,0 1 0,-1-1 0,1 0 0,0 0 0,-1 0 0,0-1 0,0 1 0,0-1 0,0 0 0,0 0 0,-1 0 0,0 0 0,0 0 0,0-1 0,0 1 0,-1-1 0,2-4 0,-2 0 0,0 0 0,-1 0 0,0 0 0,-1 0 0,0 0 0,0 0 0,-1 0 0,0 0 0,0 1 0,-1-1 0,0 1 0,-1-1 0,0 1 0,0 0 0,-8-10 0,-1 1 0,0 0 0,-2 1 0,0 1 0,0 0 0,-26-17 0,25 22 0,0 1 0,-1 1 0,-1 0 0,1 1 0,-1 2 0,0-1 0,-34-4 0,22 3 0,-11 1 0,0 2 0,-1 1 0,-75 6 0,26-1 0,6-3 0,-91 3 0,96 12 0,28-3 0,44-9 0,0 0 0,1 1 0,-1 0 0,0 0 0,1 1 0,-1 0 0,1 0 0,0 1 0,-7 6 0,5-4 0,-1 0 0,0-1 0,-14 7 0,-24 4 0,-1-2 0,-73 13 0,70-17 0,1 1 0,-58 23 0,95-30 0,0-1 0,-1-1 0,0-1 0,0 0 0,0 0 0,-27-2 0,24 0 0,-1 1 0,0 0 0,-30 7 0,-3 7 0,-63 13 0,104-27 0,0 1 0,0 0 0,0 1 0,0 0 0,0 1 0,0 0 0,1 1 0,0 0 0,0 1 0,0 0 0,1 0 0,0 1 0,-16 14 0,23-18 0,0-1 0,0 1 0,0 0 0,0 0 0,0 0 0,0 0 0,1 0 0,0 0 0,-1 0 0,1 0 0,0 1 0,1-1 0,-1 0 0,0 1 0,1-1 0,0 1 0,0-1 0,0 0 0,0 1 0,1-1 0,-1 1 0,1-1 0,0 0 0,0 1 0,0-1 0,0 0 0,0 0 0,1 0 0,0 0 0,-1 0 0,1 0 0,0 0 0,1-1 0,-1 1 0,0 0 0,1-1 0,-1 0 0,1 0 0,0 0 0,0 0 0,0 0 0,0 0 0,0-1 0,4 2 0,16 1 0,0-1 0,0-1 0,0-1 0,0-1 0,30-4 0,15 1 0,26 3 0,-94 0 0,0 0 0,0 0 0,0 0 0,0 0 0,0 0 0,0 0 0,0 0 0,0 0 0,0 0 0,0 0 0,0 0 0,0 1 0,-1-1 0,1 0 0,0 0 0,0 0 0,0 0 0,0 0 0,0 0 0,0 0 0,0 0 0,0 0 0,0 0 0,1 1 0,-1-1 0,0 0 0,0 0 0,0 0 0,0 0 0,0 0 0,0 0 0,0 0 0,0 0 0,0 0 0,0 0 0,0 0 0,0 0 0,0 0 0,0 1 0,0-1 0,0 0 0,0 0 0,0 0 0,1 0 0,-1 0 0,0 0 0,0 0 0,0 0 0,0 0 0,0 0 0,0 0 0,0 0 0,0 0 0,0 0 0,0 0 0,0 0 0,1 0 0,-1 0 0,0 0 0,0 0 0,0 0 0,0 0 0,0 0 0,0 0 0,0 0 0,0 0 0,0 0 0,-9 6 0,-17 9 0,23-14 0,-10 5 0,0-1 0,-1-1 0,0 0 0,0-1 0,0 0 0,0-1 0,0 0 0,0-2 0,-15 0 0,486-2 0,-466 4 0,1 1 0,-1 0 0,1 0 0,0 1 0,0 0 0,0 0 0,1 1 0,-10 6 0,-1 1 0,-12 3 0,-1-1 0,0-2 0,-1-1 0,-40 8 0,1-7 0,61-12 0,-1 1 0,1 0 0,0 1 0,-1 0 0,1 1 0,0 0 0,1 0 0,-1 1 0,0 0 0,1 1 0,-16 11 0,-71 44 0,51-27 0,-1-2 0,-93 44 0,9-23 0,129-51 0,-1 0 0,1 0 0,-1-1 0,1 1 0,-1 0 0,1-1 0,-1 1 0,1-1 0,-1 0 0,0 1 0,1-1 0,-1 0 0,1 0 0,-1 0 0,0 0 0,1 0 0,-1-1 0,0 1 0,1 0 0,-1-1 0,1 1 0,-1-1 0,1 0 0,-1 1 0,1-1 0,-1 0 0,1 0 0,0 0 0,-1 0 0,1 0 0,0 0 0,0 0 0,0 0 0,0-1 0,0 1 0,0 0 0,0-1 0,0 1 0,0-1 0,1 1 0,-1-1 0,0 1 0,1-1 0,0 1 0,-1-1 0,1-2 0,-3-10 0,2 0 0,0-1 0,0 1 0,3-21 0,-1 17 0,0 1 0,1-1 0,1 1 0,0 0 0,1 0 0,13-32 0,44-78 0,-28 62 0,-16 40 0,2-8 0,-19 32 0,0 1 0,0-1 0,0 1 0,0 0 0,0-1 0,0 1 0,0-1 0,0 1 0,0 0 0,0-1 0,0 1 0,0 0 0,-1-1 0,1 1 0,0-1 0,0 1 0,0 0 0,0-1 0,-1 1 0,1 0 0,0-1 0,0 1 0,-1 0 0,1 0 0,0-1 0,-1 1 0,1 0 0,0 0 0,-1-1 0,1 1 0,0 0 0,-1 0 0,1 0 0,-1 0 0,1-1 0,0 1 0,-1 0 0,1 0 0,-1 0 0,1 0 0,0 0 0,-1 0 0,1 0 0,-1 0 0,1 0 0,0 0 0,-1 1 0,1-1 0,0 0 0,-1 0 0,1 0 0,-1 0 0,1 1 0,-1-1 0,-22 7 0,-96 49 0,102-48 0,5-2 0,-1 0 0,1-1 0,-1-1 0,0 0 0,-1-1 0,-26 3 0,21-5 0,0 1 0,0 1 0,0 0 0,0 2 0,1 0 0,-1 1 0,1 0 0,0 2 0,-18 11 0,8-4 0,0-2 0,-1 0 0,-32 9 0,-69 4 0,20 5 0,129-28 0,17-5 0,45-16 0,-36 9 0,53-18 0,-28 6 0,-50 16 0,1-1 0,-2-1 0,1-1 0,25-13 0,-18 5 0,0-2 0,38-33 0,-62 49-151,-1-1-1,0 0 0,0 1 0,0-1 1,0 0-1,0 0 0,0 0 1,1-7-1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4:40.3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1 346 24575,'24'0'0,"1"-2"0,0 0 0,40-10 0,30-2 0,-4 1 0,1-12 0,-67 16 0,1 2 0,-1 0 0,1 2 0,0 1 0,1 1 0,29 1 0,-54 1 0,1 1 0,-1 0 0,0 0 0,0 1 0,0-1 0,0 0 0,0 1 0,0-1 0,0 1 0,0 0 0,0-1 0,0 1 0,-1 0 0,1 0 0,0 0 0,0 1 0,-1-1 0,1 0 0,-1 1 0,1-1 0,-1 1 0,1-1 0,-1 1 0,0 0 0,0-1 0,0 1 0,0 0 0,0 0 0,0 0 0,0 0 0,-1 0 0,1 0 0,-1 0 0,0 0 0,1 0 0,-1 0 0,0 0 0,0 0 0,0 0 0,0 0 0,-1 3 0,-1 2 0,1 0 0,-1 0 0,0-1 0,-1 1 0,0-1 0,0 0 0,0 0 0,-1 0 0,0 0 0,0 0 0,-6 6 0,7-9 0,1-1 0,-1 1 0,0-1 0,0 1 0,1-1 0,-2 0 0,1 0 0,0 0 0,0 0 0,-7 2 0,10-4 0,-1 0 0,0 0 0,1 0 0,-1 0 0,0 0 0,1 0 0,-1 0 0,0 0 0,1-1 0,-1 1 0,0 0 0,1 0 0,-1 0 0,0-1 0,1 1 0,-1 0 0,1-1 0,-1 1 0,0 0 0,1-1 0,-1 1 0,1-1 0,-1 0 0,0-1 0,0 0 0,-1 0 0,1 0 0,1 0 0,-1 0 0,0 0 0,0 0 0,1 0 0,-1 0 0,1-4 0,-3-26 0,1 0 0,5-48 0,-1 42 0,-3-46 0,1 78 0,-1 1 0,0-1 0,1 1 0,-2-1 0,1 1 0,-1-1 0,0 1 0,0 0 0,0 0 0,-1 0 0,0 0 0,-6-9 0,6 11 0,0 1 0,-1-1 0,1 0 0,-1 1 0,0-1 0,0 1 0,0 0 0,0 1 0,0-1 0,0 1 0,0-1 0,-1 1 0,1 1 0,0-1 0,-1 1 0,-6-1 0,-68-1 0,-81 9 0,84 8 0,45-7 0,29-8 0,1 0 0,-1 0 0,1 1 0,-1-1 0,0 1 0,1-1 0,-1 1 0,1 0 0,-1-1 0,1 1 0,0 0 0,-1 0 0,1 0 0,0 0 0,-2 2 0,3-2 0,-1-1 0,1 1 0,0-1 0,0 1 0,0-1 0,0 1 0,0 0 0,0-1 0,0 1 0,0-1 0,0 1 0,0-1 0,0 1 0,1-1 0,-1 1 0,0-1 0,0 1 0,0-1 0,1 1 0,-1-1 0,0 1 0,0-1 0,1 1 0,-1-1 0,1 0 0,-1 1 0,0-1 0,1 1 0,0-1 0,3 3 0,0 0 0,0 0 0,0-1 0,1 0 0,-1 0 0,0 0 0,1 0 0,9 1 0,9 0 0,0-1 0,36-1 0,-39-2 0,-1 1 0,1 1 0,-1 1 0,27 5 0,-14 0-167,0-3 0,0 0 0,1-2 0,40-3 0,-57 1-363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4:55.23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2442 592 24575,'67'1'0,"75"-2"0,-119-3 0,0 0 0,28-10 0,-50 13 0,-65-2 0,-757 4 0,815-1 0,1 0 0,-1-1 0,0 1 0,0-1 0,1 0 0,-9-3 0,13 3 0,0 1 0,1 0 0,-1-1 0,0 1 0,0 0 0,1-1 0,-1 1 0,1-1 0,-1 1 0,0-1 0,1 0 0,-1 1 0,1-1 0,-1 1 0,1-1 0,-1 0 0,1 0 0,0 1 0,-1-1 0,1 0 0,0-1 0,0 1 0,0-1 0,0 1 0,0 0 0,0-1 0,1 1 0,-1-1 0,0 1 0,1 0 0,-1-1 0,1 1 0,0 0 0,0 0 0,-1-1 0,1 1 0,0 0 0,2-2 0,5-5 0,1 1 0,-1-1 0,2 1 0,-1 1 0,1 0 0,0 0 0,0 1 0,22-7 0,-17 6 0,0-1 0,0 0 0,23-17 0,54-33 0,-91 57 0,-1 0 0,1 0 0,-1 0 0,1 0 0,-1-1 0,1 1 0,-1 0 0,1-1 0,-1 1 0,1 0 0,-1-1 0,0 1 0,1-1 0,-1 1 0,1 0 0,-1-1 0,0 1 0,0-1 0,1 1 0,-1-1 0,0 1 0,0-1 0,1 1 0,-1-1 0,0 0 0,0 1 0,0-1 0,0 1 0,0-1 0,0 1 0,0-1 0,0 1 0,0-1 0,0 0 0,0 0 0,-2 0 0,1 0 0,0 1 0,0-1 0,0 0 0,-1 0 0,1 1 0,0-1 0,0 1 0,-1-1 0,1 1 0,-1-1 0,1 1 0,-2 0 0,-50-4 0,51 4 0,-478 2 0,453-3 0,1-2 0,-30-6 0,28 4 0,-45-3 0,58 7 0,-1-1 0,0 0 0,1-2 0,-1 1 0,-20-9 0,-72-37 0,76 34 0,22 11 0,-1 0 0,0 1 0,0 0 0,0 0 0,0 1 0,-22-1 0,-75 6 0,45-1 0,-19 0 0,-129-4 0,112-11 0,59 7 0,-53-1 0,71 7 0,-8 0 0,-1-1 0,1-1 0,-50-10 0,48 7 0,27 5 0,0 0 0,0 0 0,0-1 0,0 1 0,0-1 0,0-1 0,0 1 0,1-1 0,-1 1 0,0-1 0,-7-5 0,12 6 0,0 1 0,-1-1 0,1 0 0,0 1 0,0-1 0,0 0 0,0 1 0,0-1 0,0 1 0,0-1 0,0 0 0,0 1 0,1-1 0,-1 1 0,0-1 0,0 0 0,0 1 0,1-1 0,-1 1 0,0-1 0,1 1 0,-1-1 0,0 1 0,1-1 0,-1 1 0,1-1 0,-1 1 0,1 0 0,-1-1 0,1 1 0,-1 0 0,1-1 0,-1 1 0,1 0 0,-1-1 0,1 1 0,1 0 0,21-12 0,-13 9 0,1 0 0,-1 1 0,0 0 0,1 0 0,-1 1 0,1 1 0,-1 0 0,1 0 0,0 1 0,-1 0 0,12 3 0,-18-3 0,-1 0 0,1 1 0,0-1 0,0 1 0,-1 0 0,1 0 0,-1 0 0,1 0 0,-1 1 0,0-1 0,0 1 0,0 0 0,0 0 0,-1 0 0,1 0 0,-1 1 0,1-1 0,-1 0 0,0 1 0,-1 0 0,1 0 0,-1-1 0,1 1 0,-1 0 0,0 0 0,-1 0 0,1 0 0,-1 0 0,1 0 0,-1 0 0,-1 5 0,1-5 0,-1 0 0,1 0 0,-1 0 0,0 0 0,0 0 0,0 0 0,-1 0 0,1-1 0,-1 1 0,0 0 0,0-1 0,-1 1 0,1-1 0,-1 0 0,1 0 0,-1 0 0,0 0 0,0 0 0,-5 3 0,-1 2 0,8-8 0,0 1 0,0 0 0,0 0 0,0 0 0,0-1 0,0 1 0,0 0 0,1 0 0,-1 0 0,0 0 0,0 1 0,1-1 0,-1 0 0,1 0 0,-1 0 0,1 0 0,-1 1 0,1-1 0,0 0 0,0 0 0,-1 1 0,1-1 0,0 0 0,0 1 0,0-1 0,1 2 0,0-1 0,0-1 0,0 0 0,0 0 0,0 0 0,1 1 0,-1-1 0,0-1 0,1 1 0,-1 0 0,1 0 0,-1 0 0,1-1 0,-1 1 0,1-1 0,-1 1 0,1-1 0,2 1 0,6 0 0,-1 0 0,1 0 0,-1-1 0,1 0 0,0 0 0,11-3 0,13-5 0,0 2 0,0 1 0,57-1 0,-64 5 0,-1-2 0,31-6 0,-28 4 0,43-3 0,-48 7 0,-11 0 0,0 0 0,0 1 0,0 1 0,0 0 0,22 5 0,-34-6 0,0 0 0,0 0 0,0 1 0,0-1 0,0 0 0,-1 1 0,1-1 0,0 0 0,0 1 0,0-1 0,-1 1 0,1-1 0,0 1 0,-1-1 0,1 1 0,0 0 0,-1-1 0,1 1 0,-1 0 0,1 0 0,-1-1 0,1 1 0,-1 1 0,0-1 0,0-1 0,0 1 0,0 0 0,0 0 0,-1 0 0,1-1 0,0 1 0,-1 0 0,1-1 0,-1 1 0,1 0 0,0-1 0,-1 1 0,0 0 0,1-1 0,-1 1 0,1-1 0,-1 1 0,-1 0 0,-39 21 0,37-20 0,-57 29 0,37-18 0,-32 13 0,52-24 0,-40 16 0,41-16 0,0-1 0,0 1 0,0 0 0,0 0 0,0 0 0,0 0 0,1 0 0,-1 1 0,1-1 0,-4 6 0,6-8 0,0 1 0,0-1 0,0 0 0,0 1 0,0-1 0,0 0 0,0 1 0,0-1 0,0 0 0,0 1 0,0-1 0,0 0 0,0 1 0,0-1 0,0 0 0,0 1 0,1-1 0,-1 0 0,0 0 0,0 1 0,0-1 0,1 0 0,-1 0 0,0 1 0,0-1 0,1 0 0,-1 0 0,0 0 0,0 1 0,1-1 0,-1 0 0,0 0 0,1 0 0,-1 0 0,0 0 0,1 0 0,-1 0 0,0 0 0,1 1 0,-1-1 0,0 0 0,1 0 0,-1-1 0,18 4 0,-17-3 0,102-1 0,6 1 0,-106 0 0,-1 1 0,0-1 0,0 0 0,0 1 0,0-1 0,0 1 0,1-1 0,-1 1 0,0 0 0,0 0 0,-1 0 0,1 0 0,0 0 0,0 0 0,0 1 0,-1-1 0,1 1 0,-1-1 0,1 1 0,-1 0 0,1-1 0,1 4 0,-3-3 0,1 0 0,-1 0 0,0-1 0,1 1 0,-1 0 0,0 0 0,0 0 0,0 0 0,0 0 0,-1 0 0,1-1 0,0 1 0,-1 0 0,1 0 0,-1 0 0,0-1 0,1 1 0,-1 0 0,0-1 0,0 1 0,0-1 0,0 1 0,-1-1 0,1 1 0,0-1 0,-2 2 0,-21 16 0,-7 9 0,31-28 0,0 0 0,0 0 0,0 0 0,-1 0 0,1 0 0,0 0 0,0 1 0,0-1 0,0 0 0,0 0 0,0 0 0,0 0 0,0 0 0,-1 1 0,1-1 0,0 0 0,0 0 0,0 0 0,0 0 0,0 1 0,0-1 0,0 0 0,0 0 0,0 0 0,0 1 0,0-1 0,0 0 0,0 0 0,0 0 0,0 0 0,0 1 0,0-1 0,1 0 0,-1 0 0,0 0 0,0 0 0,0 1 0,0-1 0,0 0 0,0 0 0,0 0 0,1 0 0,-1 0 0,0 0 0,0 1 0,11-1 0,12-5 0,-4 0 0,1 1 0,21-2 0,-26 4 0,-1 0 0,1-1 0,0 0 0,-1-1 0,17-7 0,-7 0 0,0 2 0,1 1 0,0 1 0,0 1 0,27-3 0,2 4 0,75 2 0,-103 2 0,0-2 0,32-6 0,35-3 0,229 10-612,-166 4 406,-150-2 206,1 0 0,-1 1 0,0-1 0,0 1 0,0 1 0,7 2 0,-12-4 0,0 0 0,1 1 0,-1-1 0,0 1 0,0 0 0,1-1 0,-1 1 0,0 0 0,0 0 0,0-1 0,0 1 0,0 0 0,0 0 0,0 0 0,0 0 0,-1 1 0,1-1 0,0 0 0,-1 0 0,1 0 0,0 1 0,-1-1 0,0 0 0,1 1 0,-1-1 0,0 0 0,0 1 0,1-1 0,-1 0 0,0 1 0,0-1 0,-1 0 0,1 1 0,0 1 0,-1-1 19,0 0-1,0 0 0,-1 0 0,1 0 0,0 0 0,-1 0 0,1 0 1,-1 0-1,1-1 0,-1 1 0,0-1 0,0 1 0,0-1 0,0 0 1,0 0-1,0 0 0,-4 2 0,-44 14 433,37-13-411,-22 5-40,-1-1 0,0-1 0,-1-2 0,0-2 0,-51-2 0,-47 1 0,-96-5 0,230 3 0,-1 0 0,0 0 0,1 0 0,-1-1 0,1 1 0,-1 0 0,0 0 0,1-1 0,-1 1 0,1-1 0,-1 0 0,1 1 0,-1-1 0,1 0 0,0 0 0,-3-1 0,5 1 0,-1 0 0,0 0 0,0 0 0,1 0 0,-1 0 0,1 0 0,-1 0 0,1 0 0,-1 1 0,1-1 0,-1 0 0,1 0 0,0 1 0,0-1 0,-1 0 0,1 1 0,0-1 0,0 1 0,0-1 0,-1 1 0,1-1 0,0 1 0,0-1 0,0 1 0,0 0 0,2-1 0,30-13 0,0 0 0,2 3 0,0 0 0,0 2 0,0 2 0,1 2 0,0 1 0,0 1 0,44 3 0,-50-1 0,57-10 0,10-1 0,367 10 0,-243 4 0,-219-3 0,-1 1 0,0 0 0,1 0 0,-1 0 0,0 0 0,0 0 0,1 0 0,-1 0 0,0 1 0,1-1 0,-1 0 0,0 1 0,0-1 0,0 1 0,1-1 0,-1 1 0,0 0 0,0-1 0,1 2 0,-2-1 0,0 0 0,0-1 0,0 1 0,0 0 0,0-1 0,0 1 0,0 0 0,0-1 0,0 1 0,-1-1 0,1 1 0,0 0 0,0-1 0,-1 1 0,1-1 0,0 1 0,-1 0 0,1-1 0,-1 1 0,1-1 0,-1 0 0,1 1 0,-1-1 0,1 1 0,-1 0 0,-6 4 0,0 0 0,-1 0 0,-15 8 0,-2-3 0,-1-2 0,0 0 0,-49 6 0,42-8 0,1-2 0,0-1 0,-32-1 0,34-2 0,1 1 0,-47 8 0,22-1 0,0-2 0,-1-3 0,-60-4 0,52 0 0,56 1 0,4 1 0,0-1 0,0 0 0,-1 0 0,1 0 0,0 0 0,0-1 0,-1 1 0,1-1 0,0 0 0,0 0 0,0 0 0,0 0 0,-6-4 0,9 5 0,0-1 0,0 0 0,0 1 0,0-1 0,0 1 0,0-1 0,0 0 0,0 1 0,0-1 0,0 1 0,0-1 0,0 0 0,0 1 0,0-1 0,1 1 0,-1-1 0,0 0 0,0 1 0,1-1 0,-1 1 0,0-1 0,1 1 0,-1-1 0,1 1 0,-1 0 0,0-1 0,1 1 0,-1-1 0,1 1 0,-1 0 0,1 0 0,0-1 0,22-16 0,-19 15 0,19-12 0,0 1 0,0 1 0,41-14 0,2-1 0,-51 21 0,1 0 0,20-3 0,-22 5 0,1 1 0,-1-2 0,17-8 0,-7 3 0,0 0 0,0 2 0,1 0 0,0 2 0,35-5 0,48-12 22,-74 14-61,-1 2 0,55-5 1,29 13-238,27-2 79,-80-12 197,-48 9 0,0 0 0,20-1 0,57 4 0,-93 1 2,0-1-1,0 1 0,0 0 0,0 0 0,0 0 0,0 0 0,1 0 1,-1 0-1,0 0 0,0 0 0,0 0 0,0 0 0,0 0 1,0 0-1,0 0 0,0 0 0,1 0 0,-1 0 0,0 0 1,0 0-1,0 0 0,0 0 0,0 0 0,0 0 0,0 0 0,0 0 1,1 0-1,-1 0 0,0 0 0,0 1 0,0-1 0,0 0 1,0 0-1,0 0 0,0 0 0,0 0 0,0 0 0,0 0 1,0 0-1,0 0 0,1 0 0,-1 0 0,0 1 0,0-1 0,0 0 1,0 0-1,0 0 0,0 0 0,0 0 0,0 0 0,0 0 1,0 0-1,0 1 0,0-1 0,0 0 0,0 0 0,0 0 1,0 0-1,0 0 0,0 0 0,0 0 0,-1 0 0,1 1 0,0-1 1,-9 7 169,-17 8 137,23-14-296,-9 4-12,-1 0 0,0-1 0,0 0 0,0-1 0,0-1 0,0 0 0,-1-1 0,-18 0 0,12 0 0,1 0 0,-1 1 0,-19 5 0,16-1 0,-1-2 0,-33 2 0,72-6 0,5-1 0,0-1 0,31-6 0,-4-5 0,-24 5 0,1 2 0,1 0 0,-1 2 0,32-2 0,259 7 0,-309-1 0,0 0 0,0 1 0,0-1 0,-1 1 0,1 0 0,7 3 0,-12-4 0,0 1 0,0-1 0,-1 0 0,1 1 0,0-1 0,-1 1 0,1-1 0,0 0 0,-1 1 0,1 0 0,-1-1 0,1 1 0,-1-1 0,1 1 0,-1 0 0,1-1 0,-1 1 0,1 0 0,-1 0 0,0-1 0,1 2 0,-1 0 0,0-1 0,-1 0 0,1 1 0,0-1 0,0 1 0,-1-1 0,1 0 0,-1 1 0,1-1 0,-1 0 0,0 1 0,1-1 0,-1 0 0,0 0 0,0 0 0,-2 2 0,-5 6 0,-1 0 0,0 0 0,0-1 0,-1-1 0,0 0 0,0 0 0,-1-1 0,0 0 0,-21 7 0,5-3 0,0-2 0,-1-2 0,-32 5 0,41-7 0,-1 0 0,-23 10 0,-16 4 0,59-18 0,-1 0 0,1 0 0,-1 1 0,1-1 0,-1 0 0,1 0 0,-1 0 0,1 0 0,-1 0 0,1 0 0,-1 0 0,1 0 0,-1 0 0,0 0 0,1 0 0,-1 0 0,1 0 0,-1 0 0,1-1 0,-1 1 0,1 0 0,-1 0 0,1-1 0,-2 1 0,7-11 0,19-10 0,53-24 0,-33 21 0,109-48 0,-138 66 0,7-2 0,37-9 0,-37 12 0,-1-1 0,23-10 0,-31 10 0,63-24 0,-71 28 0,0 0 0,0 1 0,0 0 0,1 0 0,-1 0 0,1 0 0,-1 1 0,1 0 0,-1 1 0,0-1 0,11 3 0,-14-2 0,0 0 0,0 0 0,0 0 0,0 0 0,0 1 0,0-1 0,0 1 0,0-1 0,0 1 0,-1 0 0,1 0 0,-1 0 0,1 0 0,-1 0 0,0 0 0,0 0 0,0 0 0,0 1 0,0-1 0,0 0 0,0 1 0,-1-1 0,1 1 0,-1-1 0,0 0 0,0 1 0,0-1 0,0 1 0,0-1 0,-1 1 0,1-1 0,-1 3 0,-1 3 0,0 0 0,0 0 0,-1 1 0,0-2 0,0 1 0,-1 0 0,0-1 0,-5 8 0,-9 7 0,-2-1 0,0-1 0,-38 30 0,72-55 0,12-9 0,49-51 0,18-14 0,1 6 0,-93 72 0,-1 1 0,1-1 0,0 0 0,-1 1 0,1 0 0,0-1 0,0 1 0,-1-1 0,1 1 0,0 0 0,0-1 0,0 1 0,0 0 0,-1 0 0,1 0 0,0 0 0,0 0 0,0 0 0,0 0 0,-1 0 0,1 0 0,0 0 0,0 0 0,0 1 0,1-1 0,-2 1 0,1 0 0,0-1 0,-1 1 0,1 0 0,-1 0 0,1 0 0,-1 0 0,0 0 0,1-1 0,-1 1 0,0 0 0,0 0 0,1 0 0,-1 0 0,0 0 0,0 0 0,0 2 0,-1 5 0,0 0 0,0-1 0,0 1 0,-3 8 0,0-3 0,-43 123 0,40-120 0,-1-1 0,0 1 0,-1-2 0,-1 1 0,0-1 0,-15 15 0,19-22 0,0-1 0,0-1 0,-1 1 0,1-1 0,-1 0 0,-1-1 0,1 1 0,0-1 0,-13 4 0,17-7 0,-1 0 0,1-1 0,-1 1 0,1-1 0,-1 0 0,1 0 0,-1 0 0,1 0 0,-1 0 0,1-1 0,-1 0 0,1 0 0,0 0 0,-1 0 0,1 0 0,0-1 0,0 1 0,0-1 0,0 0 0,0 0 0,0 0 0,0 0 0,1 0 0,-1-1 0,-3-4 0,-5-6 0,1-1 0,-15-27 0,17 27 0,-1 0 0,-14-18 0,19 27 0,-1 0 0,0 1 0,1 0 0,-1 0 0,-1 0 0,1 0 0,-1 1 0,1 0 0,-12-4 0,-5-1 0,-1 2 0,1 1 0,-1 0 0,0 2 0,0 1 0,-46 1 0,-694 3 0,451-3 0,261 6 0,49-5 0,0 0 0,0 0 0,0 1 0,0-1 0,1 1 0,-1-1 0,0 1 0,0-1 0,1 1 0,-1 0 0,0 0 0,1 0 0,-1 0 0,1 0 0,-1 1 0,1-1 0,0 0 0,-1 1 0,1-1 0,0 1 0,0-1 0,0 1 0,0-1 0,-1 3 0,3-3 0,-1-1 0,0 1 0,0 0 0,0 0 0,1 0 0,-1 0 0,0-1 0,1 1 0,-1 0 0,1 0 0,-1-1 0,1 1 0,-1 0 0,1-1 0,0 1 0,-1 0 0,1-1 0,0 1 0,-1-1 0,1 1 0,0-1 0,0 0 0,0 1 0,-1-1 0,1 0 0,0 1 0,0-1 0,0 0 0,0 0 0,-1 0 0,3 0 0,32 5 0,-33-5 0,21 1 0,0 0 0,1-2 0,-1-1 0,0-1 0,37-9 0,-33 7 0,0 1 0,46-2 0,-50 6 0,0-1 0,0-2 0,-1 0 0,38-11 0,81-31 0,-129 42 0,5-1 0,-1 0 0,0-2 0,0 0 0,22-11 0,-31 13 0,0 0 0,0 0 0,-1 0 0,1 0 0,-1-1 0,0 0 0,0-1 0,-1 1 0,1-1 0,-1 0 0,-1-1 0,8-11 0,-4 3 0,1 0 0,0 0 0,1 1 0,1 1 0,0 0 0,1 0 0,0 1 0,1 0 0,16-10 0,17-17 0,-31 25 0,0 2 0,0 0 0,23-13 0,-70 41 0,-1-2 0,-1-1 0,-41 11 0,-45 11 0,75-21 0,42-13-136,0 0-1,0 0 1,0 1-1,1-1 1,-1 1-1,0 0 1,1-1-1,-1 1 0,-4 5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5:02.4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2400 0 24575,'-14'2'0,"-1"1"0,1 0 0,-1 0 0,1 2 0,0 0 0,1 0 0,-1 1 0,-21 13 0,10-6 0,-15 10 0,31-16 0,-1-1 0,-1-1 0,1 0 0,-1 0 0,0-1 0,0 0 0,-19 3 0,-2-1 0,1 1 0,-33 12 0,25-8 0,-8-2 0,39-8 0,-1 0 0,1 1 0,0 0 0,-1 0 0,1 1 0,0 0 0,-13 7 0,2 2 0,0-1 0,-1 0 0,-25 8 0,36-14 0,0-1 0,1 2 0,0-1 0,0 1 0,1 0 0,-1 1 0,1 0 0,1 0 0,-1 1 0,-9 14 0,6-9 0,-1 0 0,-18 18 0,16-22 0,1 0 0,-1 0 0,-1-1 0,0-1 0,0 0 0,-18 6 0,-92 20 0,36-11 0,19 1 0,49-15 0,-1 0 0,0-2 0,0-1 0,0-1 0,-41 4 0,51-8 0,-18 0 0,-1 1 0,0 2 0,-39 8 0,48-8 0,-1 0 0,-40 1 0,42-4 0,-1 1 0,1 0 0,-29 8 0,25-4 0,-1-1 0,0-2 0,-43 1 0,-9-1 0,22 11 0,49-11 0,-1 0 0,1 0 0,-1 0 0,0-1 0,0 0 0,1 0 0,-1 0 0,0-1 0,0 0 0,0-1 0,0 1 0,-9-3 0,15 2 0,-1 1 0,1-1 0,0 0 0,-1 1 0,1-1 0,0 0 0,0 0 0,0 0 0,0 0 0,0 0 0,0 0 0,0 0 0,0 0 0,0 0 0,0 0 0,1-1 0,-1 1 0,0 0 0,1 0 0,-1-1 0,0-2 0,1 1 0,-1-1 0,1 1 0,0-1 0,0 1 0,0-1 0,1 1 0,-1 0 0,3-7 0,0 0 0,0 0 0,1 1 0,1 0 0,-1 0 0,10-13 0,-5 10 0,0 0 0,1 1 0,0 1 0,1-1 0,20-14 0,-30 24 0,-1 1 0,1 0 0,-1-1 0,1 1 0,0-1 0,-1 1 0,1 0 0,0-1 0,-1 1 0,1 0 0,0 0 0,-1 0 0,1 0 0,0-1 0,0 1 0,-1 0 0,1 0 0,0 0 0,0 1 0,-1-1 0,1 0 0,0 0 0,-1 0 0,1 0 0,0 1 0,-1-1 0,1 0 0,0 1 0,-1-1 0,1 0 0,0 1 0,0 1 0,1-1 0,-1 1 0,-1 0 0,1-1 0,0 1 0,0 0 0,0 0 0,-1-1 0,1 1 0,-1 0 0,1 4 0,0 2 0,-1 1 0,0 0 0,0 0 0,-2 11 0,0-11 0,1 0 0,-1-1 0,0 0 0,-1 1 0,0-1 0,0 0 0,-1 0 0,0 0 0,-1-1 0,1 1 0,-1-1 0,-8 8 0,-17 18 0,8-8 0,-1-1 0,-2-1 0,-29 23 0,49-42 0,-9 6 0,-1-1 0,-25 13 0,38-20 0,-1-1 0,1 0 0,-1 0 0,0 0 0,1 0 0,-1 0 0,0 0 0,1-1 0,-1 1 0,0-1 0,0 0 0,1 0 0,-1 0 0,0 0 0,0 0 0,0-1 0,1 1 0,-1-1 0,0 0 0,1 0 0,-1 0 0,1 0 0,-1 0 0,-3-3 0,5 3 0,0 0 0,1 0 0,-1 0 0,0 0 0,1 0 0,-1-1 0,0 1 0,1 0 0,0-1 0,-1 1 0,1 0 0,0-1 0,-1 1 0,1 0 0,0-1 0,0 1 0,0-1 0,0 1 0,1 0 0,-1-1 0,0 1 0,0 0 0,1-1 0,-1 1 0,1 0 0,-1-1 0,1 1 0,0 0 0,0 0 0,-1 0 0,1 0 0,1-2 0,32-36 0,-31 37 0,12-14 0,2 1 0,0 1 0,0 1 0,2 1 0,26-15 0,-38 23 0,5-2 0,1 0 0,0 0 0,0 1 0,25-6 0,-36 10 0,0 1 0,0-1 0,0 1 0,0 0 0,0 0 0,0-1 0,0 2 0,0-1 0,0 0 0,0 0 0,0 1 0,0-1 0,0 1 0,0-1 0,0 1 0,0 0 0,-1 0 0,1 0 0,0 0 0,0 0 0,-1 0 0,1 0 0,-1 1 0,1-1 0,-1 0 0,0 1 0,1 0 0,-1-1 0,0 1 0,0 0 0,0-1 0,0 1 0,0 0 0,0 0 0,-1 0 0,1 0 0,-1 0 0,1 0 0,-1 0 0,0 0 0,0 0 0,0 3 0,0 2 0,0 0 0,-1-1 0,0 1 0,0 0 0,-1-1 0,0 1 0,0-1 0,0 1 0,-1-1 0,-6 11 0,5-9 0,0 1 0,0 0 0,1 1 0,-3 9 0,6-17 0,-1 0 0,1-1 0,0 1 0,-1 0 0,1-1 0,0 1 0,0 0 0,0-1 0,1 1 0,-1 0 0,0-1 0,0 1 0,1 0 0,-1-1 0,1 1 0,0-1 0,-1 1 0,3 2 0,-3-4 0,1 1 0,0 0 0,0 0 0,0-1 0,0 1 0,1 0 0,-1-1 0,0 1 0,0-1 0,0 1 0,0-1 0,1 0 0,-1 0 0,0 1 0,0-1 0,0 0 0,1 0 0,-1 0 0,2-1 0,3 0 0,1 0 0,-1 0 0,1-1 0,-1 0 0,0-1 0,0 1 0,9-6 0,14-7 0,59-21 0,-66 28 0,4 0 0,1 1 0,51-6 0,-45 8 0,43-11 0,-24 2-196,2 2-1,-1 3 0,1 2 0,97-1 1,-124 7 170,-1-1 1,38-9 0,5 0-11,6 1 36,-20 2 0,76-1 0,-95 8 235,-17 0 45,0 1 0,26 4 1,-35 1-263,-17 2-12,-23 6-10,24-11 3,-55 28 1,44-20 0,1-2 0,-2 0 0,1-1 0,-25 6 0,-38 10 0,57-16 0,0 0 0,0-2 0,0 0 0,-38 2 0,20-7 0,1 2 0,-53 10 0,93-12 0,-1 0 0,1 1 0,0-1 0,0 0 0,-1 0 0,1 0 0,0 1 0,-1-1 0,1 0 0,0 0 0,-1 0 0,1 0 0,0 0 0,-1 0 0,1 0 0,0 0 0,-1 0 0,1 0 0,0 0 0,-1 0 0,1 0 0,0 0 0,-1 0 0,1 0 0,0 0 0,-1 0 0,1-1 0,0 1 0,-1 0 0,1 0 0,0 0 0,-1 0 0,1-1 0,0 1 0,0 0 0,-1 0 0,1-1 0,0 1 0,0 0 0,0 0 0,-1-1 0,1 1 0,0 0 0,0-1 0,0 1 0,0 0 0,0-1 0,0 1 0,-1 0 0,1-1 0,0 1 0,0 0 0,0-1 0,0 1 0,0 0 0,0-1 0,0 1 0,1-1 0,12-16 0,8 1 0,0 1 0,1 1 0,1 1 0,0 1 0,0 0 0,46-13 0,-35 19 0,-1 0 0,1 3 0,1 1 0,56 3 0,-29 1 0,-57-2 0,1 0 0,0 1 0,-1 0 0,1 0 0,0 0 0,-1 1 0,1 0 0,6 3 0,-11-5 0,0 1 0,0-1 0,0 1 0,0 0 0,0-1 0,0 1 0,0 0 0,0 0 0,0 0 0,0 0 0,0 0 0,-1 0 0,1 0 0,0 0 0,-1 0 0,1 0 0,-1 0 0,1 0 0,-1 0 0,1 1 0,-1-1 0,0 0 0,1 0 0,-1 1 0,0-1 0,0 0 0,0 0 0,0 1 0,0-1 0,-1 0 0,1 0 0,0 0 0,0 1 0,-1-1 0,1 0 0,-1 0 0,1 0 0,-1 1 0,1-1 0,-1 0 0,0 0 0,0 0 0,-1 1 0,-7 9 0,0-1 0,-1-1 0,0 0 0,-1 0 0,1-1 0,-2 0 0,-11 6 0,-35 25 0,51-33 0,-1-1 0,0-1 0,-1 1 0,1-1 0,-1-1 0,0 0 0,-14 4 0,-31 12 0,24-8 0,1-1 0,-1-1 0,-48 8 0,-9 2 0,65-14 0,0 0 0,0-2 0,-1 0 0,1-1 0,-1-2 0,-25-2 0,47 2 0,0 0 0,1 0 0,-1 0 0,0 0 0,0 0 0,0 0 0,0 0 0,1 0 0,-1 0 0,0-1 0,0 1 0,0 0 0,0-1 0,1 1 0,-1 0 0,0-1 0,1 1 0,-1-1 0,0 1 0,1-1 0,-1 0 0,0 1 0,1-1 0,-1 0 0,1 1 0,-1-2 0,1 1 0,0 0 0,0 0 0,0 0 0,1 0 0,-1 0 0,0 0 0,1 0 0,-1 0 0,1 0 0,-1 0 0,1 0 0,0 1 0,-1-1 0,1 0 0,0 0 0,-1 1 0,1-1 0,1 0 0,42-29 0,125-55 0,-157 81 0,0 0 0,1 0 0,-1 2 0,1-1 0,0 1 0,15 1 0,33-7 0,3-1 0,-1 3 0,2 2 0,77 7 0,-30-1 0,-106-2 0,1 0 0,-1 1 0,0-1 0,0 2 0,0-1 0,0 1 0,-1-1 0,1 2 0,0-1 0,-1 1 0,10 5 0,-13-7 0,-1 1 0,1-1 0,0 1 0,-1-1 0,1 1 0,-1 0 0,1-1 0,-1 1 0,0 0 0,0 0 0,0 0 0,0 0 0,0 0 0,0 0 0,-1 1 0,1-1 0,-1 0 0,1 0 0,-1 0 0,0 1 0,0-1 0,0 0 0,0 0 0,0 1 0,0-1 0,-1 0 0,1 0 0,-1 0 0,1 1 0,-1-1 0,0 0 0,0 0 0,0 0 0,-3 3 0,0 3 0,0-1 0,-1-1 0,0 1 0,-1-1 0,1 0 0,-1 0 0,0 0 0,-1-1 0,-10 7 0,-3 0 0,-1-2 0,-23 9 0,-14 7 0,41-19 0,1 0 0,-1-2 0,0 0 0,-29 4 0,24-5 0,0 0 0,-27 11 0,28-8 0,1 0 0,-38 6 0,49-12 0,0 0 0,-1 0 0,1 0 0,-1-2 0,0 1 0,1-1 0,0 0 0,-15-4 0,23 5 0,0-1 0,0 1 0,0 0 0,0-1 0,0 1 0,0-1 0,1 1 0,-1-1 0,0 1 0,0-1 0,0 0 0,0 1 0,1-1 0,-1 0 0,0 0 0,1 0 0,-1 0 0,0 1 0,1-1 0,-1 0 0,1 0 0,0 0 0,-1 0 0,1 0 0,0 0 0,-1 0 0,1 0 0,0-1 0,0 1 0,0 0 0,0 0 0,0 0 0,0 0 0,0 0 0,0 0 0,1 0 0,-1 0 0,0 0 0,1 0 0,-1 0 0,1 0 0,-1 0 0,1 0 0,-1 0 0,2-1 0,1-2 0,-1-1 0,2 1 0,-1 0 0,0 0 0,1 1 0,-1-1 0,1 1 0,5-4 0,90-50 0,-9 15 0,-2 3 0,-71 28 0,0 2 0,1 0 0,0 1 0,0 1 0,1 1 0,0 0 0,0 2 0,0 0 0,37-3 0,-6 7 0,137 3 0,-185-3 0,-1 0 0,1 0 0,0 0 0,0 1 0,0-1 0,0 1 0,0-1 0,0 1 0,0-1 0,0 1 0,-1 0 0,1 0 0,0 0 0,-1 0 0,1 0 0,0 1 0,-1-1 0,0 0 0,1 1 0,-1-1 0,0 1 0,0-1 0,1 1 0,-1-1 0,0 1 0,1 3 0,-2-2 0,0-1 0,1 0 0,-1 1 0,0-1 0,-1 0 0,1 1 0,0-1 0,-1 0 0,1 1 0,-1-1 0,0 0 0,0 0 0,0 1 0,0-1 0,0 0 0,0 0 0,0 0 0,-1 0 0,1-1 0,-1 1 0,-3 3 0,-20 16 0,-1-1 0,-1-1 0,0-1 0,-2-1 0,0-2 0,-34 13 0,45-21 0,-1-2 0,0 0 0,0-1 0,-28 2 0,2 1 0,37-6 0,-8 2 0,-1 0 0,0-1 0,-25-1 0,39-2 0,-1 1 0,1 0 0,0-1 0,-1 0 0,1 0 0,0 0 0,-1 0 0,1 0 0,0-1 0,-4-2 0,6 3 0,-1 0 0,1 0 0,0 0 0,0 0 0,0 0 0,0-1 0,0 1 0,0 0 0,0-1 0,1 1 0,-1-1 0,0 1 0,1-1 0,-1 1 0,1-1 0,0 1 0,-1-1 0,1 0 0,0 1 0,0-1 0,0 1 0,0-4 0,1 1 0,0-1 0,0 1 0,1 0 0,-1 0 0,1-1 0,0 1 0,0 0 0,0 0 0,1 1 0,-1-1 0,1 0 0,0 1 0,0 0 0,0-1 0,1 1 0,6-4 0,8-7 0,2 2 0,22-12 0,-10 6 0,8-11 0,-33 23 0,0 1 0,0 0 0,0 0 0,1 0 0,-1 1 0,1 0 0,0 1 0,1-1 0,14-3 0,87-16 0,-73 13 0,-1 3 0,1 0 0,57-1 0,-56 7 0,-25 0 0,0 0 0,0 1 0,0 0 0,0 1 0,0 1 0,22 5 0,-33-6 0,0-1 0,0 1 0,-1 0 0,1 0 0,-1 0 0,1 0 0,-1 0 0,1 0 0,-1 0 0,1 0 0,-1 1 0,0-1 0,0 1 0,0-1 0,0 1 0,0-1 0,0 1 0,0-1 0,0 1 0,-1 0 0,1 0 0,0 3 0,0-1 0,-1-1 0,0 1 0,0 0 0,-1 0 0,1-1 0,-1 1 0,0 0 0,0-1 0,0 1 0,-3 6 0,-2 2 0,-1-1 0,0 1 0,0-1 0,-1 0 0,-12 13 0,9-14 0,0-1 0,-1 0 0,-23 14 0,-23 17 0,38-25 0,0-2 0,-1-1 0,-1 0 0,1-1 0,-2-2 0,-34 11 0,50-17 0,-16 3 0,1 0 0,-28 3 0,-7 1 0,21-4 0,0-2 0,0-1 0,-66-5 0,33 1 0,65 1 0,0 0 0,-1-1 0,1 1 0,0-1 0,0 0 0,0 0 0,0 0 0,0-1 0,0 1 0,0-1 0,0 0 0,0 0 0,-6-5 0,9 6 0,0-1 0,-1 1 0,1 0 0,0-1 0,0 1 0,1-1 0,-1 0 0,0 1 0,0-1 0,1 1 0,-1-1 0,1 0 0,0 0 0,-1 1 0,1-1 0,0 0 0,0 0 0,0 1 0,0-1 0,0 0 0,0 0 0,1 0 0,-1 1 0,1-1 0,-1 0 0,1 1 0,-1-1 0,1 0 0,0 1 0,0-1 0,0 1 0,0-1 0,0 1 0,0 0 0,0-1 0,3 0 0,8-12 0,0 0 0,2 1 0,-1 1 0,2 0 0,27-17 0,85-40 0,-62 42 0,-39 17 0,35-19 0,-45 22 0,1 0 0,-1 1 0,1 0 0,0 2 0,28-5 0,25-6 0,-32 4-92,-2 0-281,0 1 1,1 1-1,1 2 1,68-3-1,90-2 373,2-1 0,-130 13 0,71 2 0,-136-1 32,1-1-1,0 1 1,0 0-1,-1 0 1,1 0-1,-1 1 1,1-1-1,-1 1 1,0 0-1,1 0 1,-1 0-1,0 0 1,0 0-1,0 1 1,-1 0 0,1-1-1,-1 1 1,1 0-1,-1 0 1,0 0-1,0 1 1,0-1-1,0 0 1,-1 1-1,0-1 1,1 1-1,-1 0 1,-1-1 0,1 1-1,0 4 1,0-1 29,0 0 0,-1 1 0,0-1 0,0 0 0,0 0 0,-1 0 0,0 0 0,-1 0 1,0 0-1,0 0 0,0 0 0,-1 0 0,0-1 0,0 1 0,-5 6 0,-10 7-61,-1 0 0,0-2 0,-1 0 0,-2-1 0,1-1 0,-35 18 0,19-10 0,19-13 0,0 0 0,0-2 0,-1 0 0,0-1 0,-1 0 0,1-2 0,-1-1 0,-1 0 0,1-1 0,-23 1 0,13-2 0,0 1 0,-51 15 0,58-12 0,0-2 0,0 0 0,-1-1 0,0-2 0,-33 1 0,55-3 0,0 0 0,0 0 0,0 0 0,0-1 0,0 1 0,0 0 0,0-1 0,0 1 0,0-1 0,0 0 0,0 0 0,1 0 0,-1 0 0,0 0 0,0 0 0,1 0 0,-1 0 0,1-1 0,-1 1 0,1-1 0,0 1 0,-1-1 0,1 1 0,0-1 0,0 0 0,0 1 0,0-1 0,0 0 0,1 0 0,-1 0 0,0 0 0,1 0 0,0 0 0,-1 0 0,1 0 0,0 0 0,0 0 0,0 0 0,0 0 0,0 0 0,1 0 0,-1 0 0,1 0 0,-1 0 0,2-3 0,0-2 0,1 0 0,0 1 0,-1-1 0,2 1 0,-1 0 0,1 0 0,0 0 0,0 0 0,1 1 0,0-1 0,0 1 0,6-5 0,39-28 0,-35 26 0,1-1 0,1 2 0,0 0 0,19-8 0,34-15 0,-37 17 0,52-18 0,-61 27 0,122-35 0,-106 33 0,-18 4 0,-1 1 0,1 1 0,38-3 0,-24 6 0,137 4 0,-171-3 0,0 0 0,0 0 0,0 0 0,0 1 0,0-1 0,0 1 0,0-1 0,0 1 0,0 0 0,0-1 0,0 1 0,0 0 0,0 0 0,0 0 0,0 1 0,-1-1 0,1 0 0,-1 1 0,1-1 0,-1 1 0,1 0 0,-1-1 0,0 1 0,0 0 0,0 0 0,0-1 0,0 1 0,0 0 0,0 0 0,-1 0 0,1 0 0,-1 0 0,1 1 0,-1-1 0,0 0 0,0 2 0,0 2 0,-1-1 0,0 0 0,0 0 0,0 0 0,-1 0 0,0 0 0,0 0 0,0 0 0,0-1 0,-1 1 0,0-1 0,0 1 0,-6 6 0,-7 5 0,0-1 0,-1 0 0,-1-1 0,-1-1 0,-25 14 0,0-4 0,-64 23 0,68-30 0,-2-2 0,1-3 0,-2 0 0,1-3 0,-1-2 0,-74 2 0,97-7 0,0 1 0,-36 8 0,40-6 0,-1-1 0,-1-1 0,1 0 0,-27-1 0,42-1 0,0-1 0,-1 1 0,1 0 0,0-1 0,-1 1 0,1-1 0,0 1 0,-1-1 0,1 0 0,0 0 0,0 0 0,0-1 0,0 1 0,0 0 0,0-1 0,-2-1 0,3 1 0,0 1 0,0-1 0,0 1 0,1-1 0,-1 1 0,0-1 0,1 0 0,-1 1 0,1-1 0,0 0 0,-1 1 0,1-1 0,0 0 0,0 1 0,0-1 0,0 0 0,1-2 0,0-2 0,1 0 0,0 0 0,0 0 0,0 1 0,1-1 0,0 1 0,0-1 0,1 1 0,-1 0 0,9-8 0,-4 4 0,1 1 0,1 0 0,0 0 0,0 1 0,0 0 0,1 1 0,0 0 0,21-8 0,29-16 0,-44 20 0,1 1 0,20-8 0,14 0-213,0 2-1,80-13 0,-10 6 214,-66 11 0,100-7 0,175 17-850,-160 2 897,-159-1 19,-1 1 0,1 0-1,-1 1 1,1 0 0,-1 0-1,0 2 1,0-1-1,0 1 1,-1 1 0,12 6-1,-18-9-40,0 1 0,-1-1 0,1 1 0,-1-1 0,1 1 0,-1 0 0,0 1-1,0-1 1,-1 0 0,1 1 0,-1 0 0,1 0 0,-1-1 0,0 1 0,-1 0 0,1 1 0,-1-1-1,1 0 1,-1 0 0,-1 1 0,1-1 0,-1 0 0,1 1 0,-1-1 0,0 1 0,-1-1-1,1 0 1,-3 9 0,0-3-25,-1 0 0,0 0 0,0 0 0,-1 0 0,0-1 0,-1 1 0,0-1 0,0-1 0,-1 1 0,-1-1 0,1-1 0,-1 1 0,-13 9 0,-12 6 0,0-1 0,-48 22 0,59-32 0,3-4 0,0-1 0,0 0 0,-1-1 0,0-2 0,-23 4 0,-10 2 0,10 1 0,24-5 0,1-2 0,-27 4 0,44-8 0,0 0 0,0 1 0,-1-1 0,1 0 0,0 0 0,0 0 0,-1 0 0,1 0 0,0-1 0,0 1 0,0 0 0,0 0 0,-1-1 0,1 1 0,0-1 0,0 1 0,0-1 0,0 0 0,0 1 0,0-1 0,0 0 0,0 0 0,-1 0 0,2 0 0,0-1 0,-1 1 0,1 0 0,0 0 0,-1 0 0,1 0 0,0-1 0,0 1 0,0 0 0,0 0 0,0 0 0,1-1 0,-1 1 0,0 0 0,0 0 0,1 0 0,-1 0 0,2-2 0,0-3 0,1 1 0,1-1 0,-1 1 0,1 0 0,0 0 0,0 1 0,0-1 0,5-3 0,161-116 0,-157 117 0,0 0 0,1 1 0,-1 0 0,1 1 0,0 1 0,1 0 0,27-4 0,28-8 0,-46 10 0,0 2 0,1 0 0,0 1 0,0 1 0,0 2 0,45 4 0,-69-4 0,0 0 0,0 0 0,0 0 0,-1 0 0,1 0 0,0 0 0,0 0 0,0 0 0,0 1 0,-1-1 0,1 0 0,0 0 0,0 1 0,-1-1 0,1 0 0,0 1 0,0-1 0,-1 1 0,1-1 0,0 1 0,-1-1 0,1 1 0,-1-1 0,1 1 0,-1 0 0,1-1 0,-1 1 0,1 0 0,-1 0 0,1-1 0,-1 1 0,1 1 0,-2 0 0,1 0 0,-1-1 0,0 1 0,1-1 0,-1 1 0,0 0 0,0-1 0,0 1 0,0-1 0,0 0 0,0 1 0,0-1 0,0 0 0,-2 2 0,-8 6 0,0-1 0,-22 14 0,15-14 0,0 0 0,-1-1 0,0-1 0,-27 5 0,-39 13 0,70-20 0,1 0 0,-1-1 0,0 0 0,-28 0 0,24-2 0,0 1 0,-24 6 0,0 0 0,0-2 0,-1-2 0,1-2 0,-65-5 0,12 0 0,92 4 0,0-1 0,0-1 0,0 1 0,0-1 0,0 1 0,1-1 0,-1 0 0,0 0 0,0-1 0,1 1 0,-1-1 0,1 0 0,-1 1 0,1-2 0,-5-3 0,6 4 0,1 1 0,0-1 0,0 0 0,0 0 0,0 0 0,0 1 0,1-1 0,-1 0 0,1 0 0,-1 0 0,1 0 0,0 0 0,-1-1 0,1 1 0,0 0 0,0 0 0,0 0 0,1 0 0,-1 0 0,1 0 0,-1 0 0,1 0 0,-1 0 0,1 0 0,0 0 0,0 1 0,0-1 0,0 0 0,0 0 0,1 1 0,1-3 0,2-2 0,0 0 0,0 0 0,1 0 0,-1 1 0,1 0 0,1 0 0,-1 0 0,1 1 0,11-6 0,9-2 0,34-11 0,-31 13 0,37-19 0,-51 21 0,-1 1 0,1 0 0,1 1 0,-1 1 0,1 1 0,33-5 0,6 3-139,61-13-1,-66 8-16,83-4 0,11 1-416,21 0-137,311 15 709,-438 1-123,0 2-1,0 2 1,49 14-1,4 0-24,-73-16 145,-1 0 1,32 14-1,-42-15 14,0 1 0,0 0-1,0 1 1,0-1 0,-1 1 0,1 1-1,-2 0 1,8 6 0,-11-7 95,0 0 1,0 1 0,0-1-1,-1 1 1,0-1 0,0 1-1,0 0 1,-1 0-1,1 0 1,-2 0 0,2 8-1,-2-6 22,1 0-1,-1 0 0,-1 0 1,1 0-1,-1 0 0,-1 0 1,0-1-1,-2 9 0,0-10-127,1 0 0,-1 0 0,0 0 0,0 0 0,-1-1 0,0 0 0,0 0 0,0 0 0,-1-1 0,-5 4 0,-62 36 0,56-35 0,2 0 0,-1 0 0,0-2 0,0 0 0,-1-1 0,-20 5 0,20-6 0,1 0 0,-19 8 0,21-7 0,0 0 0,-1-2 0,-28 7 0,-143 20-235,60-9-30,75-13 168,11-2 96,-1-1 0,-44 0 0,-355-7 501,435 1-489,1 0-1,-1 0 0,1-1 1,-1 1-1,1-1 1,0 0-1,-1 0 1,1-1-1,0 1 0,0-1 1,-7-4-1,9 5-11,0-1 0,1 1 0,-1-1 1,1 0-1,-1 1 0,1-1 0,0 0 0,-1 0 0,1 0 0,0 0 0,0 0 0,1 0 0,-1 0 0,0 0 0,1 0 0,-1 0 1,1 0-1,0 0 0,-1-1 0,1 1 0,0 0 0,1 0 0,-1 0 0,0-1 0,0 1 0,2-2 0,-1-3 1,1 0 0,1 0 0,-1 0 0,1 1 0,0-1 0,1 1 0,-1 0 0,1 0 0,1 0 0,-1 1 0,1 0 0,6-6 0,8-6 0,1 2 0,25-16 0,10-8 0,-43 31 0,1 0 0,-1 1 0,1 0 0,17-5 0,-13 5 0,-1-1 0,20-11 0,-24 12 0,2 1 0,-1 0 0,0 1 0,1 1 0,0 0 0,0 1 0,0 0 0,17 0 0,-9 0 0,0-1 0,29-9 0,-28 6 0,1 2 0,-1 0 0,1 2 0,0 1 0,43 1 0,7-1 0,5-11 0,-57 9 0,43-4 0,-42 7 0,42-1 0,-62 2 0,1 1 0,-1-1 0,1 0 0,-1 1 0,1 0 0,-1 0 0,0 0 0,1 0 0,-1 0 0,0 1 0,0 0 0,0-1 0,5 5 0,-7-4 0,0-1 0,0 0 0,0 1 0,-1-1 0,1 1 0,0-1 0,-1 1 0,0-1 0,1 1 0,-1 0 0,0-1 0,0 1 0,0 0 0,0-1 0,0 1 0,0-1 0,0 1 0,0 0 0,-1-1 0,1 1 0,-1-1 0,1 1 0,-1-1 0,1 1 0,-1-1 0,0 1 0,0-1 0,0 0 0,0 1 0,-2 1 0,-3 5 0,0-1 0,-1 0 0,-12 12 0,-19 8 0,-1-1 0,-1-2 0,-1-2 0,-48 19 0,78-37 0,-1 0 0,0-1 0,0 0 0,0-1 0,0-1 0,-21 1 0,16-1 0,1 0 0,-30 7 0,-73 16 0,76-17 0,-8 0-217,-1-3 0,-87-4 0,60-2 99,73 2 118,2 1 0,1-1 0,0 0 0,-1 0 0,1 0 0,0 0 0,0-1 0,-1 1 0,1-1 0,0 0 0,0 0 0,0 0 0,0 0 0,-6-4 0,9 5 11,0-1-1,0 0 1,0 1-1,0-1 1,0 0-1,0 1 1,0-1-1,0 1 1,0-1-1,0 0 1,0 1-1,0-1 1,0 1-1,0-1 1,1 0-1,-1 1 1,0-1-1,1 1 1,-1-1 0,0 1-1,1-1 1,-1 1-1,0-1 1,1 1-1,-1-1 1,1 1-1,-1 0 1,1-1-1,0 0 1,19-15 411,-17 13-391,12-8-31,0 0 0,0 1 0,1 0 0,27-11 0,163-63 0,-181 75 0,0 0 0,0 2 0,1 1 0,0 1 0,32-3 0,68-16-299,-92 15 144,-1 2 1,69-5-1,-70 10 155,43-8 0,-43 4 0,43-1 0,-50 6 0,101 3 0,-123-2 9,-1 0-1,0 0 1,0 0-1,1 1 1,-1-1-1,0 1 0,0-1 1,1 1-1,-1 0 1,0 0-1,0 0 1,0 0-1,0 0 1,0 0-1,0 0 1,-1 1-1,1-1 1,0 1-1,-1 0 1,1-1-1,-1 1 1,1 0-1,-1 0 1,0 0-1,0 0 1,0 0-1,0 0 1,0 0-1,0 0 1,0 0-1,-1 1 0,1-1 1,-1 0-1,0 0 1,0 1-1,0-1 1,0 0-1,0 1 1,0-1-1,0 0 1,-1 0-1,1 1 1,-1-1-1,-1 3 1,0 4 25,-1-1 1,0 0 0,-1 0-1,0 0 1,0 0 0,-1-1 0,0 1-1,0-1 1,0 0 0,-10 9-1,6-9-34,1 1 0,-1-1 0,0-1 0,-1 0 0,1 0 0,-1-1 0,-1 0 0,1-1 0,0 0 0,-1 0 0,0-2 0,0 1 0,-15 1 0,-37 5 0,21-2 0,-63 1 0,78-7 0,12-1 0,0 0 0,-23-3 0,38 4 0,-1-1 0,1 0 0,0 0 0,-1 0 0,1 0 0,0 0 0,-1 0 0,1 0 0,0 0 0,-1-1 0,1 1 0,0 0 0,0 0 0,-1 0 0,1 0 0,0 0 0,-1 0 0,1-1 0,0 1 0,0 0 0,-1 0 0,1 0 0,0-1 0,0 1 0,0 0 0,-1 0 0,1-1 0,0 1 0,0 0 0,0 0 0,0-1 0,-1 1 0,1 0 0,0-1 0,0 1 0,0 0 0,0-1 0,0 1 0,0 0 0,0 0 0,0-1 0,0 1 0,0-1 0,12-13 0,23-7 0,18-12 0,-38 22 0,0 2 0,1 0 0,30-13 0,76-28 0,-100 43 0,0 0 0,0 2 0,1 0 0,-1 1 0,1 2 0,28-1 0,51 2 0,110 5 0,-204-4 0,-1 1 0,0 0 0,0 1 0,0 0 0,0 0 0,0 0 0,0 1 0,0 0 0,-1 0 0,1 0 0,-1 1 0,8 6 0,-11-7 0,0 1 0,0-1 0,0 1 0,0-1 0,0 1 0,0 0 0,-1 1 0,0-1 0,0 0 0,0 0 0,-1 1 0,1-1 0,-1 1 0,0 0 0,0-1 0,-1 1 0,1 0 0,-1-1 0,-1 9 0,0-7 0,0 0 0,0 1 0,-1-1 0,1 0 0,-2 0 0,1 0 0,-1 0 0,1-1 0,-2 1 0,1-1 0,0 0 0,-1 0 0,0 0 0,-1 0 0,1 0 0,-7 4 0,-8 7 0,-1-2 0,-39 23 0,57-37 0,-1 3 0,-1-1 0,0 0 0,-1 0 0,1-1 0,0 1 0,0-1 0,-1 0 0,1 0 0,-1 0 0,1-1 0,-1 0 0,1 0 0,-8 0 0,10-1 0,0 1 0,0-1 0,-1 0 0,1 0 0,0 0 0,0 0 0,0 0 0,0 0 0,0 0 0,0-1 0,1 1 0,-1-1 0,0 1 0,1-1 0,-1 0 0,1 0 0,-1 1 0,1-1 0,0 0 0,0 0 0,0 0 0,0-1 0,0 1 0,0 0 0,1 0 0,-1 0 0,0-4 0,0-1 0,0 1 0,0-1 0,1 0 0,0 1 0,0-1 0,0 1 0,1-1 0,0 0 0,0 1 0,1 0 0,0-1 0,0 1 0,0 0 0,1 0 0,3-6 0,0 3 0,0 1 0,0 1 0,0-1 0,1 1 0,0 0 0,1 0 0,0 1 0,0 0 0,11-6 0,-17 10 0,11-6 0,0 0 0,0 1 0,1 0 0,0 1 0,0 1 0,17-5 0,-13 5 0,-1-1 0,0 0 0,24-13 0,-29 12 0,2 0 0,-1 2 0,1-1 0,-1 2 0,2 0 0,21-4 0,31 5 0,-39 2 0,-1-1 0,43-9 0,-41 6 0,0 2 0,0 0 0,46 3 0,-66 8 0,-9-7 0,1 0 0,-1 0 0,1 0 0,0 0 0,0 0 0,-1 0 0,1 0 0,0-1 0,0 1 0,0 0 0,0 0 0,0-1 0,0 1 0,0-1 0,2 2 0,4-1 0,0 1 0,0-1 0,1 0 0,-1 0 0,1-1 0,-1 0 0,0-1 0,1 0 0,8-1 0,5-4 0,37-14 0,6-2 0,-52 18 0,0 0 0,0-1 0,14-9 0,16-6 0,-36 18 0,27-13 0,-31 14 0,-1 1 0,1-1 0,-1 0 0,1 0 0,-1 0 0,0 0 0,1 0 0,-1-1 0,0 1 0,0 0 0,0 0 0,0-1 0,0 1 0,0-1 0,0 1 0,1-4 0,-2 5 0,-1-1 0,1 0 0,0 0 0,0 1 0,0-1 0,-1 0 0,1 0 0,0 1 0,-1-1 0,1 0 0,-1 0 0,1 1 0,-1-1 0,1 1 0,-1-1 0,0 1 0,1-1 0,-1 0 0,0 1 0,1 0 0,-1-1 0,0 1 0,1-1 0,-1 1 0,0 0 0,0 0 0,1-1 0,-1 1 0,0 0 0,0 0 0,0 0 0,-1 0 0,-32-4 0,31 4 0,-21 0 0,0 2 0,-1 0 0,-43 11 0,17-3 0,37-6 0,-1 0 0,1 0 0,-18 9 0,20-7 0,0-2 0,0 1 0,-1-1 0,-21 3 0,-35 5 0,64-10 0,0-1 0,0 0 0,0 1 0,0 0 0,1 0 0,-1 0 0,1 1 0,-1 0 0,1-1 0,0 1 0,-5 6 0,9-9 0,0 0 0,0 0 0,0 1 0,-1-1 0,1 0 0,0 1 0,0-1 0,0 0 0,0 0 0,0 1 0,1-1 0,-1 0 0,0 0 0,0 1 0,0-1 0,0 0 0,0 1 0,0-1 0,0 0 0,0 0 0,1 1 0,-1-1 0,0 0 0,0 0 0,0 0 0,0 1 0,1-1 0,-1 0 0,0 0 0,0 0 0,1 0 0,-1 1 0,0-1 0,0 0 0,1 0 0,-1 0 0,0 0 0,0 0 0,1 0 0,-1 0 0,0 0 0,0 0 0,1 0 0,-1 0 0,0 0 0,1 0 0,-1 0 0,0 0 0,1 0 0,16 2 0,-17-2 0,17 1 0,-1-1 0,1-1 0,-1 0 0,1-2 0,-1 1 0,17-7 0,90-37 0,-104 38 0,-18 8 0,0 0 0,-1 0 0,1 0 0,0 0 0,-1 0 0,1 0 0,0-1 0,-1 1 0,1 0 0,-1-1 0,1 1 0,0 0 0,-1-1 0,1 1 0,-1-1 0,1 1 0,-1-1 0,1 1 0,-1-1 0,0 1 0,1-1 0,-1 1 0,1-1 0,-1 0 0,0 1 0,0-1 0,1 1 0,-1-1 0,0 0 0,0 1 0,0-1 0,0 0 0,0 0 0,0 1 0,0-2 0,-1 1 0,0-1 0,0 1 0,0 0 0,0-1 0,-1 1 0,1 0 0,-1 0 0,1 0 0,-1 0 0,1 0 0,-1 0 0,-3-1 0,-57-18 0,57 19 0,-34-10 0,0 3 0,-1 1 0,-68-3 0,83 8 0,1 0 0,0-2 0,-1-1 0,-24-8 0,25 6 0,-1 1 0,-1 1 0,-39-3 0,-4 9 0,46 1 0,0-2 0,1 0 0,-1-2 0,-44-8 0,17 1 0,38 8 0,0-1 0,-22-7 0,33 9 0,1 0 0,-1 0 0,1 0 0,-1 0 0,0-1 0,1 1 0,-1 0 0,1 0 0,-1 0 0,1-1 0,-1 1 0,1 0 0,-1-1 0,1 1 0,0 0 0,-1-1 0,1 1 0,-1-1 0,1 1 0,0-1 0,-1 1 0,1-1 0,0 1 0,0-1 0,-1 1 0,1-1 0,0 1 0,0-1 0,0 1 0,0-1 0,-1 0 0,2 0 0,-1 0 0,1 0 0,-1 0 0,1 0 0,0 0 0,-1 0 0,1 1 0,0-1 0,0 0 0,-1 0 0,1 1 0,0-1 0,0 1 0,2-2 0,36-14 0,36 3 0,-42 8 0,0-2 0,35-10 0,-44 11 0,1 1 0,0 1 0,0 1 0,0 1 0,0 2 0,29 2 0,-23-1 0,-123 28 0,11-1 0,54-18 0,0 0 0,0-2 0,-1-1 0,1-2 0,-47 5 0,-372-12 0,426 1 0,0-1 0,-34-8 0,32 6 0,1 0 0,-25-1 0,-332 4 0,179 3 0,173-1 0,0 1 0,-30 8 0,27-5 0,-43 3 0,48-6 0,0 1 0,0 1 0,-39 13 0,38-9 0,0-2 0,0-1 0,-27 2 0,25-4 0,1 2 0,0 0 0,0 2 0,-32 13 0,34-12 0,1 0 0,-1-1 0,-1-2 0,1 0 0,-32 1 0,5-5 0,-188-4 0,223 1 0,0-1 0,0-1 0,0-1 0,-15-6 0,13 5 0,1 0 0,-36-6 0,-81-16 0,6 0 0,96 22 0,-44-14 0,-25-6 0,46 15 0,33 6 0,0 1 0,-35-2 0,24 5 0,-171 4 0,176 1 0,0 1 0,-36 12 0,41-10 0,0-1 0,-1-1 0,-47 4 0,-95-12 0,-88 5 0,173 10 0,53-6 0,-46 2 0,51-7 0,1 2 0,-24 6 0,24-4 0,0-1 0,-26 0 0,-19-5 0,43 0 0,-1 0 0,-33 5 0,58-4 0,0 0 0,0-1 0,-1 1 0,1 0 0,0 0 0,0 0 0,-1 1 0,1-1 0,0 0 0,0 0 0,-1 0 0,1 0 0,0 0 0,0 0 0,-1 0 0,1 0 0,0 0 0,0 1 0,-1-1 0,1 0 0,0 0 0,0 0 0,0 1 0,-1-1 0,1 0 0,0 0 0,0 0 0,0 1 0,0-1 0,0 0 0,-1 0 0,1 1 0,0-1 0,0 0 0,0 0 0,0 1 0,0-1 0,0 0 0,8 11 0,25 12 0,-24-17 0,-3-2-195,0 0 0,1 0 0,-1-1 0,1 0 0,0 0 0,11 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5:06.4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344 203 24575,'-7'1'0,"0"0"0,0 1 0,0 0 0,1 0 0,-1 1 0,1 0 0,-1 0 0,1 0 0,0 1 0,0 0 0,1 0 0,-1 0 0,-8 10 0,4-6 0,0 0 0,-22 13 0,-70 38 0,123-73 0,36-28 0,-20 12 0,-7 7 0,107-74 0,-121 84 0,0 1 0,24-27 0,-2 2 0,-18 9 0,-19 16 0,-2 11 0,0 1 0,1 0 0,-1 0 0,0 0 0,0-1 0,1 1 0,-1 0 0,0 0 0,0 0 0,1 0 0,-1 0 0,0 0 0,0 1 0,1-1 0,-1 0 0,0 0 0,1 0 0,-1 1 0,0-1 0,1 0 0,-2 1 0,-8 4 0,0 1 0,0-1 0,0 1 0,1 1 0,0 0 0,1 0 0,0 1 0,0 0 0,-13 17 0,10-13 0,-1-1 0,-1 0 0,1 0 0,-2-2 0,-24 15 0,20-13 0,0 1 0,-27 22 0,-150 163 0,186-185 0,18-13 0,21-14 0,11-11 0,-18 11 0,1 1 0,50-22 0,-73 35 0,0 1 0,0-1 0,0 1 0,0 0 0,0 0 0,0-1 0,0 1 0,0 0 0,0 0 0,0 0 0,0 0 0,0 0 0,0 0 0,0 0 0,0 1 0,0-1 0,0 0 0,0 0 0,0 1 0,0-1 0,0 1 0,0-1 0,0 1 0,0-1 0,0 1 0,-1 0 0,3 1 0,-2 0 0,1 0 0,-1 1 0,0-1 0,0 0 0,0 1 0,0-1 0,0 1 0,0 0 0,0-1 0,0 6 0,0 5 0,-1 0 0,0 0 0,-2 20 0,0-27 0,1 0 0,-1 1 0,0-1 0,-1 0 0,1 0 0,-1 0 0,-1 0 0,1-1 0,-7 9 0,-42 44 0,48-54 0,-6 4 0,8-14 0,13-17 0,0 10 0,0 1 0,1 0 0,1 0 0,0 2 0,15-10 0,30-26 0,-49 39 0,1 0 0,0 1 0,0 0 0,0 1 0,13-5 0,17-9 0,-36 17 0,-1 0 0,1 0 0,-1 1 0,1-1 0,0 1 0,7-1 0,-10 1 0,-1 1 0,1 0 0,0 1 0,-1-1 0,1 0 0,0 0 0,-1 0 0,1 0 0,0 0 0,-1 1 0,1-1 0,0 0 0,-1 1 0,1-1 0,0 0 0,-1 1 0,1-1 0,-1 1 0,1-1 0,-1 1 0,1-1 0,-1 1 0,0-1 0,1 1 0,-1-1 0,1 1 0,-1 0 0,0-1 0,0 1 0,1 0 0,-1-1 0,0 1 0,0 0 0,0-1 0,0 1 0,0 0 0,0-1 0,0 1 0,0 0 0,0-1 0,0 1 0,0 0 0,0-1 0,0 1 0,-1 1 0,0 5 0,-1 0 0,0 0 0,-1-1 0,1 1 0,-1 0 0,0-1 0,-1 0 0,1 0 0,-1 0 0,-1 0 0,1-1 0,-1 1 0,0-1 0,-7 5 0,-5 5 0,0 0 0,-2-2 0,-24 14 0,42-26 0,0 0 0,-1 0 0,1-1 0,0 1 0,-1 0 0,1 0 0,-1-1 0,0 1 0,1-1 0,-1 1 0,1-1 0,-1 0 0,0 0 0,1 0 0,-1 1 0,0-2 0,1 1 0,-1 0 0,1 0 0,-3-1 0,3 0 0,0 0 0,0 0 0,1 0 0,-1-1 0,1 1 0,-1 0 0,1 0 0,0-1 0,0 1 0,-1 0 0,1 0 0,0-1 0,0 1 0,0 0 0,0-1 0,0 1 0,0 0 0,1 0 0,-1-1 0,0 1 0,1 0 0,-1 0 0,1 0 0,-1-1 0,1 1 0,0 0 0,1-2 0,5-13 0,1 1 0,1 0 0,1 1 0,21-27 0,55-46 0,-54 56 0,-12 14 0,32-23 0,8-6 0,-47 30 0,-13 16 0,0-1 0,0 1 0,0 0 0,0 0 0,-1-1 0,1 1 0,0 0 0,0 0 0,0 0 0,0-1 0,0 1 0,0 0 0,0 0 0,0-1 0,-1 1 0,1 0 0,0 0 0,0 0 0,0 0 0,0-1 0,-1 1 0,1 0 0,0 0 0,0 0 0,0 0 0,-1 0 0,1 0 0,0-1 0,0 1 0,-1 0 0,1 0 0,0 0 0,0 0 0,0 0 0,-1 0 0,1 0 0,0 0 0,0 0 0,-1 0 0,-2 0 0,1 1 0,-1-1 0,1 0 0,-1 1 0,1-1 0,-1 1 0,1 0 0,0 0 0,-1 0 0,1 0 0,0 1 0,-3 1 0,-71 60 0,76-62 0,-1-1 0,0 1 0,1-1 0,-1 0 0,1 1 0,-1-1 0,1 1 0,-1-1 0,1 1 0,-1 0 0,1-1 0,-1 1 0,1-1 0,0 1 0,-1 0 0,1-1 0,0 1 0,0 0 0,0 0 0,-1 0 0,11 5 0,22-8 0,-21-2 0,0-1 0,0 0 0,10-6 0,18-8 0,12-4 0,25-9 0,-34 15 0,-35 13 0,1 0 0,0 1 0,0 0 0,1 0 0,-1 1 0,0 0 0,1 1 0,11-2 0,-19 3 0,0 0 0,0 0 0,0 1 0,0-1 0,0 0 0,0 0 0,0 0 0,1 1 0,-1-1 0,0 1 0,0-1 0,0 0 0,0 1 0,0 0 0,-1-1 0,1 1 0,0 0 0,0-1 0,0 1 0,0 0 0,-1 0 0,1 0 0,0 0 0,0 2 0,0-2 0,-1 1 0,1 0 0,-1 0 0,0-1 0,0 1 0,0 0 0,0 0 0,0 0 0,0-1 0,-1 1 0,1 0 0,-1 0 0,1-1 0,-1 3 0,-2 1 0,1 1 0,0-1 0,-1 0 0,0 0 0,0 0 0,-1-1 0,0 1 0,-7 7 0,-23 17 0,24-19 0,0-1 0,-1 0 0,-20 12 0,30-20 0,0-1 0,-1 1 0,1 0 0,0-1 0,-1 1 0,1-1 0,-1 1 0,1-1 0,-1 0 0,1 0 0,-1 1 0,1-1 0,-1 0 0,-1-1 0,2 1 0,1 0 0,-1 0 0,1 0 0,0-1 0,-1 1 0,1 0 0,-1-1 0,1 1 0,-1 0 0,1-1 0,0 1 0,-1 0 0,1-1 0,0 1 0,-1 0 0,1-1 0,0 1 0,0-1 0,0 1 0,-1-1 0,1 1 0,0-1 0,0 1 0,0-1 0,0 1 0,0-2 0,0-1 0,0 1 0,0-1 0,1 0 0,-1 1 0,1-1 0,-1 0 0,1 1 0,0-1 0,0 1 0,1-1 0,-1 1 0,0 0 0,3-4 0,0 2 0,0 1 0,0-1 0,0 1 0,0 0 0,0 0 0,1 0 0,-1 0 0,1 1 0,0 0 0,-1 0 0,1 0 0,7-1 0,70-11 0,-47 9 0,33-2 0,-1 2 0,102 7 0,-52 0 0,67-2 0,-259 1 0,-88-3 0,160 2 0,1 0 0,-1-1 0,1 1 0,0-1 0,-1 0 0,1 0 0,0 1 0,0-1 0,0-1 0,0 1 0,0 0 0,-4-3 0,6 3 0,-1 1 0,1 0 0,0-1 0,-1 1 0,1-1 0,0 1 0,0 0 0,-1-1 0,1 1 0,0-1 0,0 1 0,0-1 0,0 1 0,0-1 0,-1 1 0,1-1 0,0 1 0,0 0 0,0-1 0,0 1 0,0-1 0,0 1 0,1-1 0,-1 1 0,0-1 0,1 0 0,-1 0 0,1 0 0,0 0 0,0 0 0,0 0 0,-1 0 0,1 0 0,0 0 0,0 0 0,0 1 0,1-1 0,-1 0 0,0 1 0,1-2 0,20-9 0,0 1 0,0 1 0,0 1 0,1 1 0,1 0 0,-1 2 0,1 1 0,0 1 0,28 0 0,16 4 0,-144-1 0,37 1 0,29-1 0,12 0 0,37-2 0,55-9 0,-53 4 0,51 0 0,300 8 0,-375 1 0,1 0 0,-1 1 0,0 1 0,0 1 0,-1 0 0,1 2 0,-1-1 0,0 2 0,18 12 0,-32-20 0,0 1 0,0 0 0,0 1 0,0-1 0,0 0 0,-1 1 0,1-1 0,0 1 0,-1-1 0,1 1 0,-1 0 0,0-1 0,1 1 0,-1 0 0,0 0 0,0 0 0,0 0 0,0 0 0,0 4 0,-1-5 0,0 0 0,0 1 0,-1-1 0,1 1 0,0-1 0,-1 0 0,1 1 0,-1-1 0,0 0 0,1 0 0,-1 0 0,0 1 0,0-1 0,0 0 0,0 0 0,0 0 0,0 0 0,0 0 0,0-1 0,0 1 0,0 0 0,-1 0 0,1-1 0,0 1 0,0-1 0,-1 1 0,1-1 0,0 1 0,-1-1 0,1 0 0,-1 0 0,-1 1 0,-16 2 0,0 0 0,0-2 0,-33 0 0,30-1 0,1 0 0,-39 7 0,21 0 0,-42 2 0,107-14 0,-1 0 0,36-13 0,-16 4 0,-15 8 0,0 1 0,1 2 0,0 1 0,-1 1 0,43 5 0,8-2 0,286-2 0,-361 0 0,1 0 0,-1 1 0,1 0 0,11 3 0,-17-4 0,0 1 0,0-1 0,0 0 0,-1 1 0,1-1 0,0 0 0,0 1 0,-1-1 0,1 1 0,0-1 0,-1 1 0,1-1 0,0 1 0,-1 0 0,1-1 0,-1 1 0,1 0 0,-1 0 0,1 0 0,-1 0 0,0 0 0,0 0 0,0 0 0,0 0 0,0 0 0,-1 0 0,1 0 0,0 0 0,-1 0 0,1 0 0,0-1 0,-1 1 0,1 0 0,-1 0 0,1 0 0,-1-1 0,0 1 0,1 0 0,-1 0 0,0-1 0,1 1 0,-2 0 0,-5 4 0,1 0 0,-1 0 0,0-1 0,0 0 0,0-1 0,-1 1 0,1-1 0,-1-1 0,0 1 0,0-2 0,0 1 0,-13 1 0,-12-1 0,-59-4 0,50 0 0,478 1 0,-435 1 0,0 0 0,1 0 0,-1-1 0,0 1 0,0 0 0,1 0 0,-1 0 0,0 1 0,1-1 0,-1 0 0,0 0 0,0 1 0,1-1 0,-1 0 0,0 1 0,0 0 0,0-1 0,0 1 0,1 0 0,-2 0 0,-1 0 0,1 0 0,-1 0 0,1-1 0,-1 1 0,0 0 0,0 0 0,1-1 0,-1 1 0,0-1 0,0 1 0,0-1 0,0 1 0,1-1 0,-1 1 0,0-1 0,-2 1 0,-53 19 0,45-17 0,2-2 0,1 2 0,-1-1 0,0 1 0,1 1 0,0 0 0,-14 8 0,22-12 0,0 0 0,0 0 0,0 0 0,0 0 0,-1 0 0,1 0 0,0 0 0,0 0 0,0 0 0,0 1 0,0-1 0,0 0 0,0 0 0,0 0 0,0 0 0,0 0 0,0 0 0,0 0 0,0 0 0,0 1 0,0-1 0,0 0 0,0 0 0,0 0 0,0 0 0,0 0 0,0 0 0,0 0 0,0 1 0,0-1 0,0 0 0,0 0 0,0 0 0,0 0 0,0 0 0,0 0 0,0 0 0,0 1 0,0-1 0,0 0 0,0 0 0,0 0 0,0 0 0,0 0 0,0 0 0,1 0 0,-1 0 0,0 0 0,0 0 0,0 0 0,0 0 0,0 1 0,0-1 0,11 3 0,17 1 0,-24-4 0,-2 0 0,17 2 0,37 10 0,-52-11 0,-1 0 0,0 0 0,0 0 0,1 0 0,-1 0 0,0 1 0,0 0 0,0-1 0,0 1 0,-1 0 0,1 0 0,0 1 0,-1-1 0,0 1 0,1-1 0,-1 1 0,0 0 0,0-1 0,1 5 0,-2-6 0,-1 0 0,1 0 0,-1 0 0,0 0 0,1 0 0,-1 1 0,0-1 0,0 0 0,0 0 0,0 1 0,0-1 0,0 0 0,0 0 0,0 0 0,-1 1 0,1-1 0,0 0 0,-1 0 0,1 0 0,-1 0 0,1 0 0,-1 0 0,0 0 0,1 0 0,-2 2 0,0-2 0,0 0 0,0 0 0,0 0 0,0 0 0,0 0 0,0 0 0,0 0 0,0 0 0,0-1 0,0 1 0,0-1 0,-5 1 0,-1-1 0,0 0 0,0 0 0,0-1 0,0 0 0,0 0 0,-13-5 0,14 3 0,1-1 0,-1 1 0,1-2 0,0 1 0,0-1 0,0 0 0,1 0 0,0 0 0,-8-10 0,-1-4 0,-21-34 0,29 43 0,-1 1 0,0 0 0,0 0 0,-1 1 0,0 0 0,0 0 0,-1 1 0,0 0 0,0 1 0,-1 0 0,0 0 0,0 1 0,0 0 0,-1 1 0,0 0 0,1 1 0,-1 0 0,-20-2 0,-20-5 0,-1 2 0,-83-2 0,101 10 0,0-2 0,-55-10 0,58 8 0,0 1 0,-34 1 0,-17-1 0,18-9 0,-4 0 0,-87 10-1365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5:20.7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367 265 24575,'-1'1'0,"1"1"0,-1-1 0,1 0 0,-1 1 0,0-1 0,0 0 0,1 0 0,-1 0 0,0 1 0,0-1 0,0 0 0,0 0 0,0 0 0,-1 0 0,1-1 0,0 1 0,0 0 0,-2 0 0,-29 16 0,24-13 0,-38 19 0,-1-2 0,-68 20 0,96-34 0,14-5 0,-1 0 0,1 0 0,-1-1 0,0 1 0,1-1 0,-1 0 0,-7-1 0,11 0 0,1 0 0,-1 0 0,1-1 0,0 1 0,-1-1 0,1 0 0,0 1 0,-1-1 0,1 0 0,0 0 0,0 0 0,0 0 0,0 0 0,-1 0 0,2 0 0,-1 0 0,0 0 0,0 0 0,0 0 0,0-1 0,1 1 0,-1 0 0,0-1 0,1 1 0,-1 0 0,1-1 0,0 1 0,0-1 0,-1 1 0,1-1 0,0 1 0,0-1 0,0 1 0,1-3 0,-1-3 0,0 1 0,0-1 0,1 0 0,1 0 0,-1 1 0,1-1 0,0 1 0,0-1 0,6-11 0,5-4 0,20-29 0,-3 6 0,-23 35 0,1-1 0,0 1 0,0 1 0,18-16 0,-26 25 0,0 0 0,0 0 0,0 0 0,0 0 0,0-1 0,0 1 0,1 0 0,-1 0 0,0 0 0,0 0 0,0 0 0,0 0 0,0 0 0,0 0 0,0 0 0,0 0 0,0 0 0,1 0 0,-1 0 0,0 0 0,0 0 0,0 0 0,0 0 0,0 0 0,0 0 0,0 0 0,1 0 0,-1 0 0,0 0 0,0 0 0,0 0 0,0 0 0,0 0 0,0 0 0,0 0 0,0 0 0,1 0 0,-1 0 0,0 0 0,0 0 0,0 0 0,0 0 0,0 0 0,0 0 0,0 0 0,0 0 0,0 1 0,0-1 0,1 0 0,-1 0 0,0 0 0,0 0 0,0 0 0,0 0 0,0 0 0,0 0 0,0 1 0,0-1 0,0 0 0,0 0 0,-1 11 0,-5 12 0,4-18 0,0 3 0,-1 1 0,0-1 0,0 0 0,-1 0 0,0-1 0,0 1 0,-1-1 0,0 0 0,0 0 0,-1 0 0,-9 8 0,-16 19 0,29-32 0,0 0 0,1 1 0,-1-1 0,1 1 0,-1-1 0,1 1 0,0 0 0,-1 0 0,2-1 0,-1 1 0,0 0 0,0 5 0,1-7 0,1 0 0,-1 1 0,1-1 0,-1 0 0,1 0 0,0 0 0,0 1 0,0-1 0,-1 0 0,1 0 0,0 0 0,0 0 0,0-1 0,0 1 0,1 0 0,-1 0 0,0-1 0,0 1 0,0 0 0,1-1 0,-1 1 0,0-1 0,1 0 0,-1 1 0,0-1 0,1 0 0,-1 0 0,0 0 0,1 0 0,1 0 0,4 0 0,0 1 0,0-2 0,0 1 0,11-3 0,23-6 0,-1-2 0,66-28 0,-93 34 0,0 1 0,0 0 0,0 1 0,15-2 0,-15 4 0,-1-2 0,1 0 0,0 0 0,21-10 0,21-9 0,-52 21 0,-1 1 0,0-1 0,1 0 0,-1 1 0,0-1 0,1 1 0,-1 0 0,1 0 0,-1 0 0,1 0 0,-1 0 0,1 0 0,-1 1 0,0-1 0,1 1 0,-1 0 0,0 0 0,1 0 0,-1 0 0,0 0 0,3 2 0,-4-2 0,-1 1 0,1-1 0,0 1 0,-1-1 0,1 1 0,-1-1 0,1 1 0,-1 0 0,0-1 0,1 1 0,-1 0 0,0-1 0,0 1 0,0 0 0,-1-1 0,1 1 0,0 0 0,-1-1 0,1 1 0,-1 0 0,1-1 0,-1 1 0,0-1 0,1 1 0,-1-1 0,0 1 0,-2 1 0,-28 38 0,-144 155 0,173-194 0,0 1 0,1-1 0,-1 0 0,0 1 0,1-1 0,0 0 0,0 1 0,-1 0 0,0 4 0,2-7 0,0 0 0,0 1 0,0-1 0,0 1 0,0-1 0,0 0 0,0 1 0,0-1 0,0 0 0,0 1 0,0-1 0,0 1 0,0-1 0,1 0 0,-1 1 0,0-1 0,0 0 0,0 1 0,0-1 0,1 0 0,-1 1 0,0-1 0,0 0 0,1 0 0,-1 1 0,0-1 0,1 0 0,18 1 0,11-10 0,0-1 0,40-19 0,-38 15 0,56-17 0,-56 21 0,33-14 0,-2-1 0,3-3 0,12-3 0,-62 29 0,-12 7 0,-5-3 0,1-1 0,-1 1 0,0-1 0,0 0 0,1 1 0,-1-1 0,0 0 0,0 0 0,0 1 0,-1-1 0,1 0 0,0 0 0,0 0 0,-2 1 0,-87 74 0,63-55 0,-10 8 0,-71 43 0,-115 41 0,93-61 0,96-40 0,32-12 0,1 1 0,-1-1 0,1 0 0,-1 0 0,1 1 0,-1-1 0,1 0 0,-1 0 0,1 0 0,-1-1 0,1 1 0,-1 0 0,1-1 0,-1 1 0,1-1 0,-1 1 0,1-1 0,-1 0 0,1 1 0,-2-2 0,3 1 0,-1 0 0,1-1 0,-1 1 0,1 0 0,0 0 0,0 0 0,0-1 0,0 1 0,-1 0 0,2 0 0,-1 0 0,0-1 0,0 1 0,0 0 0,0 0 0,1 0 0,-1 0 0,1-1 0,-1 1 0,1 0 0,-1 0 0,1 0 0,-1 0 0,1 0 0,0 0 0,0 0 0,0 1 0,0-2 0,28-30 0,-27 30 0,76-72 0,28-28 0,-86 84 0,1-1 0,27-17 0,-1 1 0,62-49 0,-63 57 0,8-7 0,-37 22 0,22-19 0,-37 30 0,0-1 0,0 0 0,0 0 0,0-1 0,0 1 0,0 0 0,-1-1 0,1 1 0,-1-1 0,0 1 0,1-1 0,0-3 0,-2 5 0,0 1 0,0 0 0,0-1 0,0 1 0,0 0 0,0-1 0,0 1 0,0-1 0,0 1 0,0 0 0,0-1 0,0 1 0,0 0 0,-1-1 0,1 1 0,0 0 0,0-1 0,0 1 0,0 0 0,-1 0 0,1-1 0,0 1 0,0 0 0,-1-1 0,1 1 0,0 0 0,-1 0 0,1 0 0,0-1 0,-1 1 0,1 0 0,0 0 0,-1 0 0,-16-1 0,-19 9 0,33-7 0,-11 4 0,0 1 0,0 0 0,0 1 0,-16 12 0,16-10 0,0-1 0,-1 0 0,-20 7 0,-23 7 0,34-12 0,-48 13 0,51-17 0,0 1 0,0 1 0,-21 11 0,23-9 0,-1-1 0,-42 11 0,-17 6 0,61-19 0,0-1 0,-1 0 0,-22 3 0,53-10 0,54-9 0,-36 3 0,56-5 0,10-2 0,156-39 0,-248 52 0,0 1 0,0-1 0,0 1 0,0 0 0,0 0 0,0 0 0,1 0 0,-1 1 0,0 0 0,0 0 0,0 0 0,4 2 0,-7-2 0,0-1 0,1 1 0,-1 0 0,0 0 0,0 0 0,0 0 0,0 0 0,0 0 0,0 0 0,0 1 0,0-1 0,0 0 0,0 1 0,-1-1 0,1 0 0,0 1 0,-1-1 0,0 1 0,1-1 0,-1 1 0,0-1 0,1 1 0,-1-1 0,0 1 0,0-1 0,0 1 0,-1-1 0,1 1 0,0-1 0,0 1 0,-1-1 0,1 0 0,-1 1 0,1-1 0,-1 1 0,-1 0 0,-1 3 0,0 0 0,0 0 0,-1 0 0,1-1 0,-1 1 0,0-1 0,-1 0 0,1 0 0,-10 5 0,4-1 0,-1-2 0,0 1 0,-18 7 0,-66 31 0,53-24 0,27-16 0,10-8 0,6 2 0,-1-1 0,1 1 0,0 0 0,-1 0 0,1 0 0,0-1 0,0 1 0,0 0 0,-1 0 0,1 0 0,0 0 0,0 0 0,1 1 0,-1-1 0,2-1 0,12-8 0,0 0 0,0 2 0,1 0 0,0 0 0,0 2 0,1 0 0,23-5 0,82-22-181,-86 21 76,0 2 0,0 2 0,1 1 0,65-3 0,-68 10 105,0-2 0,55-11 0,-28 6 0,0 1 0,0 4 0,62 5 0,-10-1 0,-96-3 52,-12 0-7,-1 1 0,1-1-1,-1 1 1,1 0 0,-1 0-1,1 0 1,-1 1 0,1 0 0,-1 0-1,1 0 1,6 3 0,-11-3-40,0-1 0,0 1 1,0 0-1,-1 0 1,1-1-1,0 1 1,0 0-1,-1 0 1,1-1-1,-1 1 1,1 0-1,0-1 0,-1 1 1,1-1-1,-1 1 1,0 0-1,1-1 1,-1 1-1,1-1 1,-1 1-1,0-1 0,1 0 1,-1 1-1,0-1 1,0 0-1,0 1 1,-23 12-36,7-5 30,4-1 0,0-1 0,0-1 0,0 0 0,0-1 0,-27 5 0,-101 17 0,102-17 0,-1-1 0,-80 4 0,-509-13 0,623 1 0,2 0 0,1 0 0,0 0 0,0 0 0,-1 0 0,1 0 0,0 0 0,0-1 0,-1 0 0,1 0 0,0 0 0,0 0 0,0 0 0,0 0 0,-3-3 0,5 4 0,1 0 0,0-1 0,0 1 0,0 0 0,0-1 0,0 1 0,0 0 0,0 0 0,0-1 0,0 1 0,0 0 0,0 0 0,0-1 0,0 1 0,0 0 0,0 0 0,0-1 0,0 1 0,1 0 0,-1 0 0,0-1 0,0 1 0,0 0 0,0 0 0,0-1 0,1 1 0,-1 0 0,0 0 0,0 0 0,0-1 0,1 1 0,-1 0 0,0 0 0,0 0 0,1 0 0,-1 0 0,0 0 0,0-1 0,1 1 0,-1 0 0,0 0 0,0 0 0,1 0 0,-1 0 0,0 0 0,0 0 0,1 0 0,17-5 0,-15 5 0,133-29 0,-103 23 0,36-12 0,-45 10 0,1 2 0,0 1 0,36-4 0,338 7 0,-195 5 0,372-3 0,-575 0 0,39 3 0,-39-3 0,1 0 0,-1 0 0,0 1 0,0-1 0,0 0 0,0 1 0,1-1 0,-1 0 0,0 1 0,0 0 0,0-1 0,0 1 0,0 0 0,0-1 0,0 1 0,0 0 0,0 0 0,-1 0 0,1 0 0,0 0 0,0 0 0,-1 0 0,1 0 0,-1 0 0,1 0 0,-1 0 0,1 0 0,0 3 0,-2-3 0,1 0 0,0 0 0,0 0 0,-1 0 0,1 0 0,-1 0 0,1 0 0,-1 0 0,0 0 0,1 0 0,-1-1 0,0 1 0,1 0 0,-1 0 0,0 0 0,0-1 0,0 1 0,0-1 0,0 1 0,0 0 0,0-1 0,0 0 0,0 1 0,0-1 0,0 0 0,0 1 0,0-1 0,-1 0 0,-35 6 0,35-6 0,-248 3 0,124-6 0,43 5 0,-95-5 0,165 1 0,0-1 0,0 0 0,1-1 0,-1 0 0,-17-9 0,-12-5 0,40 18 0,1 0 0,0-1 0,0 1 0,-1-1 0,1 1 0,0-1 0,0 1 0,-1-1 0,1 1 0,0-1 0,0 0 0,0 0 0,0 0 0,0 0 0,0 0 0,0 0 0,0 0 0,1 0 0,-1 0 0,0 0 0,1 0 0,-1 0 0,0-1 0,1 1 0,0 0 0,-1 0 0,1-1 0,-1-1 0,2 1 0,-1 1 0,1-1 0,0 1 0,0-1 0,-1 1 0,1 0 0,0 0 0,0-1 0,0 1 0,1 0 0,-1 0 0,0 0 0,0 0 0,1 0 0,-1 0 0,0 1 0,1-1 0,-1 0 0,1 1 0,-1-1 0,1 1 0,-1-1 0,1 1 0,2-1 0,116-16 0,-3-3 0,-38 9 0,-16 3 0,1 3 0,113 6 0,-61 2 0,30-3 0,-146 2 0,-10 3 0,-16 3 0,-24 0 0,0-4 0,0-1 0,-75-5 0,25-1 0,33 5 0,-75-4 0,140 2 0,0 0 0,1 0 0,-1 0 0,0-1 0,0 1 0,1 0 0,-1-1 0,0 0 0,1 1 0,-1-1 0,0 0 0,1 1 0,-1-1 0,-1-2 0,2 3 0,1-1 0,0 1 0,0-1 0,0 1 0,0-1 0,0 1 0,-1-1 0,1 1 0,0-1 0,0 1 0,0 0 0,0-1 0,1 1 0,-1-1 0,0 1 0,0-1 0,0 1 0,0-1 0,0 1 0,0-1 0,1 1 0,-1 0 0,0-1 0,0 1 0,1-1 0,-1 1 0,0 0 0,1-1 0,-1 1 0,0 0 0,1-1 0,0 1 0,3-3 0,0 0 0,0 0 0,0 1 0,0-1 0,1 1 0,-1 0 0,1 0 0,-1 1 0,6-2 0,31-2 0,1 1 0,0 2 0,58 5 0,-7 0 0,666-3 0,-734 1 0,1 2 0,32 7 0,-31-5 0,46 3 0,324-7 0,-193-2 0,-202 0 0,-1 1 0,0 0 0,0 0 0,1 0 0,-1 0 0,0 0 0,0 0 0,1 0 0,-1 0 0,0 0 0,0 1 0,1-1 0,-1 0 0,0 1 0,0-1 0,0 1 0,1 0 0,1 1 0,-4-1 0,1-1 0,-1 1 0,0 0 0,1 0 0,-1 0 0,0-1 0,1 1 0,-1 0 0,0-1 0,0 1 0,0-1 0,0 1 0,1-1 0,-1 1 0,0-1 0,0 0 0,-1 1 0,-54 19 0,-46 0 0,28-7 0,32-7 0,1-1 0,-1-3 0,-71-4 0,27 0 0,-628 2-390,709 0 419,0 0 1,0 0-1,0-1 0,0 0 1,1 0-1,-1 0 0,0 0 1,1-1-1,-8-3 1,11 5-28,0-1 0,0 0 1,0 0-1,0 0 0,0 1 1,1-1-1,-1 0 0,0 0 1,0-1-1,0 1 1,1 0-1,-1 0 0,1 0 1,-1 0-1,1 0 0,-1-1 1,1 1-1,0 0 0,-1 0 1,1-1-1,0 1 0,0 0 1,0-1-1,0 1 1,0 0-1,0 0 0,1-1 1,-1 1-1,0 0 0,1-1 1,-1 1-1,1 0 0,-1 0 1,1 0-1,-1 0 0,1 0 1,0-1-1,-1 1 1,1 0-1,2-1 0,0-3-2,1 0 0,1 0 0,-1 0 0,1 1 0,0 0 0,0 0 0,0 0 0,10-6 0,52-22 0,-18 10 0,-23 11 0,0 0 0,0 2 0,34-8 0,-28 9 0,52-21 0,-63 20 0,2 1 0,-1 1 0,1 0 0,0 2 0,0 1 0,0 1 0,1 1 0,38 1 0,-3 1 0,-38-2 0,0 2 0,0 0 0,0 1 0,0 1 0,0 1 0,40 12 0,-59-14 0,0 0 0,0 0 0,1 0 0,-1 0 0,0 0 0,0 1 0,0-1 0,-1 1 0,1-1 0,0 1 0,0 0 0,-1 0 0,1-1 0,-1 1 0,0 1 0,1-1 0,-1 0 0,0 0 0,0 0 0,0 3 0,0-3 0,-1 0 0,0-1 0,0 1 0,0 0 0,0 0 0,0-1 0,0 1 0,-1 0 0,1 0 0,0-1 0,-1 1 0,0 0 0,1-1 0,-1 1 0,0-1 0,0 1 0,0-1 0,0 1 0,0-1 0,0 1 0,0-1 0,0 0 0,-1 0 0,1 0 0,0 0 0,-1 0 0,-2 2 0,-12 6 0,-1 0 0,0-1 0,0-1 0,-1-1 0,0 0 0,0-2 0,0 0 0,0-1 0,-1 0 0,0-2 0,-21 0 0,12 0 0,-55 10 0,52-5 0,-38 1 0,-537-6 0,295-3 0,-448 2 0,752 0 0,4 1 0,0-1 0,0 0 0,-1 0 0,1 0 0,0-1 0,-1 1 0,1-1 0,0 1 0,0-1 0,-1 0 0,1 0 0,0-1 0,-5-2 0,8 4 0,0-1 0,0 1 0,-1 0 0,1-1 0,0 1 0,0 0 0,0-1 0,0 1 0,1 0 0,-1-1 0,0 1 0,0 0 0,0-1 0,0 1 0,0 0 0,0 0 0,0-1 0,1 1 0,-1 0 0,0-1 0,0 1 0,0 0 0,0 0 0,1-1 0,-1 1 0,0 0 0,0 0 0,1 0 0,-1-1 0,0 1 0,1 0 0,-1 0 0,0 0 0,0 0 0,1 0 0,-1 0 0,0-1 0,1 1 0,-1 0 0,0 0 0,1 0 0,-1 0 0,0 0 0,1 0 0,-1 0 0,1 1 0,17-5 0,29 0 0,0 2 0,75 6 0,-84 1 0,-1 2 0,58 19 0,-60-15 0,0-2 0,71 9 0,-22-7-378,150 37-1,-187-36 343,-13-6 61,0-1 1,42 0 0,35 5-889,50 17 706,-130-23 157,-1-1 0,53-1 0,7 0 0,-17 10 194,-53-8-49,0 0 0,25 0 0,-28-3-54,13-1 163,0 2 0,0 1 0,31 7 0,-22-3-254,1-3 0,-1-1 0,1-1 0,45-5 0,2 1 0,-50 0 0,58-10 0,-58 6 0,56-2 0,-93 8 0,31 0 0,0-1 0,0-1 0,43-10 0,-31 5 0,0 3 0,1 0 0,86 7 0,-34-1 0,-87-2 0,76 1 0,-51 0 0,-25 2 0,-46 9 0,-41 9 0,-14 4 0,69-18 0,-43 5 0,46-9 0,0 1 0,0 1 0,-23 8 0,26-7 0,0-1 0,0 0 0,-1-1 0,0-1 0,-25 1 0,-93-5 0,60-1 0,75 2 0,-1 0 0,0 0 0,1 0 0,-1 0 0,0 0 0,1-1 0,-1 1 0,0 0 0,1-1 0,-1 1 0,0-1 0,1 0 0,-2 0 0,3 0 0,-1 1 0,1 0 0,0-1 0,0 1 0,0 0 0,-1-1 0,1 1 0,0 0 0,0-1 0,0 1 0,0-1 0,0 1 0,0 0 0,0-1 0,0 1 0,0-1 0,0 1 0,0 0 0,0-1 0,0 1 0,0-1 0,0 1 0,0 0 0,1-1 0,-1 1 0,0 0 0,0-1 0,0 1 0,1 0 0,-1-1 0,0 1 0,0 0 0,1-1 0,5-5 0,0 0 0,0 0 0,1 1 0,7-5 0,5-5 0,-12 9 0,0 0 0,1 1 0,0 0 0,0 0 0,15-6 0,-16 8 0,0-1 0,0 1 0,-1-1 0,1 0 0,-1-1 0,0 1 0,0-1 0,10-10 0,-16 14 0,1 1 0,-1-1 0,0 1 0,1-1 0,-1 1 0,0-1 0,1 1 0,-1-1 0,0 1 0,1-1 0,-1 0 0,0 1 0,0-1 0,0 1 0,0-1 0,0 0 0,1 1 0,-1-1 0,0 1 0,0-1 0,0 0 0,-1 1 0,1-1 0,0 0 0,0 1 0,0-1 0,0 1 0,-1-1 0,1 0 0,0 1 0,0-1 0,-1 0 0,-1 0 0,1 0 0,-1 0 0,1 0 0,-1 0 0,0 0 0,1 0 0,-1 0 0,0 1 0,1-1 0,-1 1 0,-2-1 0,-52-4 0,53 5 0,2 0 0,-53-4 0,52 4 0,0 0 0,0 0 0,0-1 0,0 1 0,0-1 0,0 1 0,0-1 0,0 0 0,0 0 0,0 0 0,0 0 0,1 0 0,-1 0 0,0 0 0,1-1 0,-1 1 0,0 0 0,1-1 0,0 0 0,-1 1 0,1-1 0,-1-2 0,2 3 0,0 1 0,0-1 0,0 0 0,1 0 0,-1 1 0,0-1 0,0 0 0,1 0 0,-1 1 0,1-1 0,-1 0 0,1 1 0,-1-1 0,1 0 0,-1 1 0,1-1 0,-1 1 0,1-1 0,0 1 0,-1-1 0,1 1 0,0-1 0,-1 1 0,1 0 0,0-1 0,0 1 0,0 0 0,-1 0 0,1 0 0,0-1 0,0 1 0,0 0 0,1 0 0,32-4 0,-32 4 0,84 0 0,-65 1 0,0 0 0,0-2 0,0 0 0,0-1 0,23-6 0,80-25 0,-106 29 0,0 2 0,0 0 0,23 1 0,10-1 0,-50 2 0,1 0 0,0 0 0,0 0 0,-1 0 0,1-1 0,0 1 0,-1 0 0,1-1 0,-1 1 0,1-1 0,0 0 0,-1 1 0,1-1 0,-1 0 0,0 0 0,1 0 0,-1 0 0,0 0 0,1 0 0,-1 0 0,0-1 0,0 1 0,0 0 0,0-1 0,1-2 0,-2 3 0,1 1 0,-1-1 0,0 0 0,-1 1 0,1-1 0,0 0 0,0 1 0,0-1 0,0 0 0,0 1 0,-1-1 0,1 0 0,0 1 0,-1-1 0,1 0 0,0 1 0,-1-1 0,1 1 0,-1-1 0,1 1 0,-1-1 0,0 0 0,-1 0 0,0-1 0,0 1 0,0 0 0,-1 0 0,1 0 0,0 0 0,-1 0 0,1 1 0,-4-2 0,-35-2 0,0 1 0,1 2 0,-44 4 0,-6-1 0,22-3 0,-72 3 0,114 5 0,19-1 0,18 0 0,14-1 0,1-2 0,0-1 0,-1-1 0,44-4 0,-6 1 0,22 0 0,117 5 0,-139 9 0,-47-7 0,1-2 0,19 2 0,317-2 0,-184-5 0,-168 1 0,0 1 0,0 0 0,0 0 0,0 0 0,0 0 0,0 0 0,0 0 0,0 0 0,0 0 0,0 0 0,0 0 0,0 1 0,-1-1 0,1 0 0,0 0 0,0 1 0,0-1 0,0 1 0,0-1 0,0 1 0,-1-1 0,1 1 0,0 0 0,0-1 0,1 3 0,-3-3 0,0 1 0,1 0 0,-1 0 0,0 0 0,0 0 0,0 0 0,1-1 0,-1 1 0,0 0 0,0-1 0,0 1 0,0-1 0,0 1 0,0-1 0,0 0 0,0 1 0,0-1 0,0 0 0,-1 1 0,1-1 0,0 0 0,-1 0 0,-64 7 0,47-6 0,1 0 0,-27 7 0,-6 7 0,31-8 0,0-2 0,-1 0 0,-37 4 0,36-7 0,0 1 0,0 0 0,-31 10 0,74-8 0,17-4 0,-5-6 0,55-15 0,-56 11 0,61-8 0,94 15 0,-7 2 0,-95-13 0,-55 7 0,49-2 0,-39 7 0,171 3 0,-209-2 0,0 0 0,-1 0 0,1 0 0,0 1 0,-1-1 0,1 0 0,0 1 0,-1-1 0,1 1 0,0-1 0,-1 1 0,1 0 0,-1-1 0,1 1 0,-1 0 0,0 0 0,1 0 0,-1 1 0,0-1 0,0 0 0,0 0 0,0 1 0,0-1 0,0 0 0,0 1 0,0-1 0,1 4 0,-2-3 0,0 0 0,0 0 0,0 1 0,0-1 0,-1 0 0,1 0 0,-1 1 0,1-1 0,-1 0 0,0 0 0,0 0 0,0 0 0,0 0 0,0 0 0,-1 0 0,1-1 0,0 1 0,-1 0 0,1-1 0,-4 3 0,-22 19 0,-2-1 0,0-1 0,-1-2 0,-1-1 0,0-2 0,-40 15 0,48-22 0,0-2 0,0 0 0,0-2 0,-47 6 0,-95-8 0,115-3 0,44 0 0,2 0 0,1 1 0,0-1 0,-1 0 0,1-1 0,0 1 0,0 0 0,-1-1 0,1 0 0,0 0 0,0 0 0,0 0 0,0 0 0,0 0 0,-3-3 0,5 4 0,1-1 0,0 1 0,0-1 0,0 0 0,0 1 0,0-1 0,-1 1 0,1-1 0,0 1 0,0-1 0,1 1 0,-1-1 0,0 0 0,0 1 0,0-1 0,0 1 0,0-1 0,1 1 0,-1-1 0,0 1 0,0-1 0,1 1 0,-1-1 0,0 1 0,1-1 0,-1 1 0,0 0 0,1-1 0,-1 1 0,1 0 0,-1-1 0,1 1 0,-1 0 0,1-1 0,-1 1 0,1 0 0,0-1 0,23-12 0,-22 12 0,125-65 0,-115 61 0,10-5 0,0 1 0,0 0 0,33-6 0,80-19 0,-96 22 0,1 2 0,0 1 0,1 2 0,60-2 0,18 11 0,-134 0 0,0 1 0,0 0 0,0 1 0,1 1 0,0 0 0,0 1 0,0 0 0,-18 12 0,32-18 0,-1 0 0,1 1 0,-1-1 0,1 0 0,-1 0 0,1 1 0,0-1 0,-1 1 0,1-1 0,-1 0 0,1 1 0,0-1 0,-1 1 0,1-1 0,0 1 0,-1-1 0,1 1 0,0-1 0,0 1 0,0-1 0,-1 1 0,1-1 0,0 1 0,0-1 0,0 1 0,0-1 0,0 1 0,0 0 0,0 0 0,14 7 0,25-3 0,88-4 0,-110-2 0,0-1 0,0-1 0,0 0 0,0-2 0,21-7 0,-18 4 0,0 2 0,0 1 0,1 1 0,-1 0 0,33-1 0,109 6 0,-65 2 0,-4-5 0,102 5 0,-192-3 0,0 1 0,0 0 0,0 0 0,0 0 0,0 0 0,0 1 0,0-1 0,0 1 0,-1 0 0,1 0 0,0 0 0,-1 0 0,0 0 0,1 0 0,-1 1 0,0-1 0,0 1 0,2 3 0,-3-4 0,1 1 0,-1-1 0,1 1 0,0-1 0,0 0 0,0 0 0,0 0 0,0 0 0,1 0 0,-1-1 0,1 1 0,-1-1 0,1 1 0,-1-1 0,1 0 0,0 0 0,-1 0 0,1 0 0,0 0 0,0-1 0,5 1 0,4-2 0,1 1 0,-1-2 0,1 0 0,-1 0 0,1-1 0,-1-1 0,0 0 0,0-1 0,-1 0 0,21-12 0,-29 13 0,0 0 0,0 0 0,0 0 0,0 0 0,-1-1 0,1 1 0,-1-1 0,0 1 0,0-1 0,-1 0 0,0 0 0,1 0 0,-2 0 0,1 0 0,-1 0 0,1-9 0,-1-11 0,-6-46 0,5 67 0,0 0 0,0 0 0,0 0 0,0 0 0,0 1 0,-1-1 0,0 0 0,0 1 0,0-1 0,0 1 0,0-1 0,-1 1 0,0 0 0,1 0 0,-1 1 0,0-1 0,-1 0 0,1 1 0,0 0 0,-1-1 0,1 2 0,-1-1 0,-5-2 0,-9-2 0,0 0 0,-1 2 0,-36-5 0,-5-1 0,-22-14 0,45 12 0,0 1 0,-1 2 0,0 2 0,-77-5 0,-382 13 0,481 1 0,1-1 0,1 2 0,-1 0 0,0 1 0,-25 9 0,23-6 0,-1-2 0,1 0 0,-25 3 0,-2-1 0,-45 13 0,57-12 0,-1-1 0,0-1 0,-50 2 0,54-9 0,0 2 0,-1 1 0,-51 11 0,73-11 0,-15 4 0,24-4 0,14-1 0,354-2 0,-322-4-1365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5:47.4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57 1 24575,'-2'0'0,"0"0"0,0 0 0,0 0 0,0 0 0,1 1 0,-1-1 0,0 1 0,0 0 0,0-1 0,1 1 0,-1 0 0,0 0 0,1 0 0,-1 0 0,1 0 0,-1 0 0,1 1 0,-1-1 0,1 0 0,-1 3 0,-1-1 0,1 1 0,0 0 0,0 0 0,0 0 0,1 0 0,-1 0 0,1 0 0,-1 7 0,0 5 0,1 0 0,1 0 0,2 30 0,-2-41 0,1 0 0,0 0 0,0-1 0,0 1 0,0 0 0,1 0 0,0-1 0,0 1 0,0-1 0,0 1 0,1-1 0,0 0 0,0 0 0,0 0 0,0 0 0,0-1 0,6 5 0,-4-4 0,1-1 0,-1 0 0,1 0 0,0 0 0,0-1 0,1 0 0,-1 0 0,0-1 0,1 1 0,-1-1 0,1-1 0,9 1 0,249-4 0,-259 3 0,0 0 0,0 0 0,1 0 0,-1-1 0,0 0 0,0 0 0,0-1 0,0 1 0,0-1 0,11-6 0,-17 4 0,-8 3 0,-9 1 0,4 3 0,0 0 0,-1 0 0,1 1 0,1 1 0,-1 0 0,1 1 0,0 1 0,0-1 0,0 2 0,1 0 0,0 0 0,1 1 0,0 0 0,0 1 0,-9 13 0,16-20 0,0 0 0,1 1 0,-1-1 0,1 1 0,0-1 0,0 1 0,0 0 0,1 0 0,0 0 0,-1 0 0,1 5 0,1-8 0,0 1 0,0 0 0,0-1 0,1 1 0,-1-1 0,1 1 0,-1-1 0,1 1 0,0-1 0,-1 0 0,1 1 0,0-1 0,0 0 0,0 1 0,0-1 0,0 0 0,0 0 0,1 0 0,-1 0 0,0 0 0,0 0 0,1 0 0,-1-1 0,1 1 0,-1 0 0,1-1 0,-1 1 0,1-1 0,-1 1 0,1-1 0,-1 0 0,4 1 0,18 2 0,0 0 0,0-2 0,0 0 0,30-4 0,-26 2 0,-37 4 0,1 0 0,-1 0 0,1 1 0,0 0 0,0 1 0,-13 8 0,4-2 0,-34 15 0,-103 36 0,151-60 0,0 0 0,0 1 0,0-1 0,0 1 0,1 0 0,-1-1 0,1 2 0,-1-1 0,-2 4 0,5-6 0,1 0 0,-1-1 0,1 1 0,-1 0 0,1 0 0,-1 0 0,1 0 0,-1 0 0,1 0 0,0-1 0,0 1 0,0 0 0,-1 0 0,1 0 0,0 0 0,0 0 0,0 0 0,0 0 0,1 0 0,-1 0 0,0 0 0,0 0 0,0 0 0,1 0 0,-1 0 0,1 0 0,-1-1 0,0 1 0,1 0 0,0 0 0,-1 0 0,1-1 0,-1 1 0,1 0 0,0-1 0,0 1 0,-1 0 0,1-1 0,0 1 0,0-1 0,0 1 0,-1-1 0,1 0 0,0 1 0,0-1 0,0 0 0,0 1 0,0-1 0,1 0 0,15 4 0,-1-1 0,1 0 0,0-1 0,-1-1 0,1 0 0,0-1 0,23-4 0,11 2 0,455 0-425,-277 3 297,-198 1 128,0 1 0,38 9 0,-17-2 0,54 14 92,-104-23-76,1-1 0,-1 1-1,1 0 1,-1 0 0,0 0 0,1 0 0,-1 0-1,0 1 1,0-1 0,0 0 0,0 1-1,0 0 1,0 0 0,0-1 0,-1 1 0,1 0-1,-1 0 1,3 4 0,-3-5-12,-1 1 1,0-1-1,1 0 1,-1 1-1,0-1 1,0 1-1,0-1 1,0 0-1,0 1 1,0-1-1,0 0 1,0 1-1,0-1 1,-1 0-1,1 1 1,-1-1-1,1 0 1,-1 1-1,1-1 1,-1 0-1,0 0 1,1 0-1,-1 0 0,0 1 1,0-1-1,0 0 1,0-1-1,0 1 1,0 0-1,0 0 1,0 0-1,-1 0 1,1-1-1,0 1 1,-2 0-1,-23 11-4,0-1 0,0-1 0,-35 8 0,-17-3 0,53-11 0,-47 12 0,39-4 0,0-1 0,-1-2 0,0-1 0,0-2 0,-61 3 0,71-8 0,0 2 0,-39 8 0,17-2 0,-9 3 0,34-7 0,0-1 0,-38 2 0,18-5 0,60-3 0,-1 0 0,21-6 0,-9 1 0,35-2 0,-30 5 0,-1-1 0,58-18 0,-13 3 0,-55 11 0,-18 2 0,-17 1 0,-4 3 0,1 1 0,-26-1 0,25 3 0,-1-1 0,-24-6 0,-88-25 0,57 18 0,45 10 0,0-2 0,-40-14 0,36 9 0,0 1 0,-1 1 0,-46-6 0,72 14 0,-16-2 0,-38-10 0,55 12 0,0 0 0,0 0 0,0-1 0,0 1 0,1-1 0,-1 0 0,1 0 0,-1 0 0,1 0 0,0-1 0,0 1 0,0-1 0,0 0 0,0 0 0,1 0 0,-1 0 0,-2-5 0,4 6 0,1 0 0,-1 1 0,1-1 0,0 0 0,-1 1 0,1-1 0,0 0 0,0 1 0,0-1 0,0 0 0,1 0 0,-1 1 0,0-1 0,1 0 0,-1 1 0,1-1 0,-1 0 0,1 1 0,0-1 0,0 1 0,-1-1 0,1 1 0,0 0 0,0-1 0,1 1 0,-1 0 0,0-1 0,0 1 0,3-1 0,4-4 0,1 0 0,0 1 0,0 0 0,10-4 0,9-5 0,91-42 0,-104 47 0,1 0 0,0 1 0,0 1 0,1 1 0,20-6 0,41-10 0,-57 15 0,0 0 0,0 2 0,1 0 0,24-1 0,53-7 0,-67 7 0,47-2 0,255 8 0,-182 1 0,-955-1 0,793-1 0,1 1 0,0 1 0,0 0 0,0 0 0,0 1 0,0 0 0,0 0 0,-13 6 0,21-7 0,1-1 0,-1 0 0,1 0 0,-1 0 0,1 0 0,-1 0 0,1 0 0,-1 1 0,1-1 0,-1 0 0,1 0 0,0 1 0,-1-1 0,1 0 0,-1 1 0,1-1 0,0 0 0,-1 1 0,1-1 0,0 1 0,-1-1 0,1 0 0,0 1 0,0-1 0,-1 1 0,1-1 0,0 1 0,0-1 0,0 1 0,0-1 0,0 1 0,-1-1 0,1 1 0,0-1 0,0 1 0,0-1 0,1 1 0,-1-1 0,0 1 0,0-1 0,0 1 0,0-1 0,0 1 0,1-1 0,-1 1 0,0-1 0,0 1 0,1-1 0,-1 1 0,0-1 0,1 0 0,-1 1 0,0-1 0,1 0 0,-1 1 0,0-1 0,1 0 0,-1 1 0,1-1 0,-1 0 0,1 0 0,-1 1 0,1-1 0,-1 0 0,1 0 0,-1 0 0,1 0 0,0 0 0,37 11 0,11-8 0,82-5 0,-78 0 0,61 5 0,-39 11 0,-18-2 0,99 14 0,-88-15 0,-32-4 0,70 2 0,-105-9 0,45 4 0,-44-4 0,0 0 0,1 1 0,-1-1 0,0 1 0,0 0 0,0-1 0,0 1 0,0 0 0,0 0 0,-1 1 0,1-1 0,0 0 0,0 0 0,-1 1 0,1-1 0,-1 1 0,1 0 0,1 2 0,-3-4 0,0 1 0,0-1 0,0 1 0,0 0 0,0-1 0,0 1 0,0-1 0,0 1 0,0 0 0,0-1 0,0 1 0,0-1 0,0 1 0,0-1 0,0 1 0,-1-1 0,1 1 0,0 0 0,0-1 0,-1 1 0,1-1 0,0 1 0,-1-1 0,1 0 0,-1 1 0,1-1 0,0 1 0,-1-1 0,1 0 0,-1 1 0,1-1 0,-1 0 0,1 0 0,-1 1 0,1-1 0,-2 0 0,-26 11 0,20-9 0,-120 37 0,-4-13 0,101-21 0,-1-2 0,0 0 0,-47-4 0,65 0 0,424 1 0,-383-2 0,-1 0 0,30-7 0,-28 3 0,45-1 0,-51 5 0,1-1 0,22-6 0,-23 4 0,1 2 0,24-2 0,217 5 0,-1525 0-160,1217-5 360,43 5-201,0 0 0,0 0 0,0 0 0,0-1 0,0 1 0,1 0-1,-1-1 1,0 1 0,0-1 0,0 1 0,1-1 0,-1 1 0,0-1 0,1 0 0,-1 1-1,0-1 1,0-1 0,1 1 1,0 1-1,0-1 0,0 0 0,0 0 1,0 1-1,1-1 0,-1 0 1,0 1-1,0-1 0,1 0 0,-1 1 1,0-1-1,1 0 0,-1 1 1,1-1-1,-1 1 0,1-1 0,-1 1 1,1-1-1,-1 1 0,1-1 1,-1 1-1,1-1 0,0 1 0,-1 0 1,1-1-1,0 1 0,11-6 1,-1 0 0,1 1 0,0 0 0,1 1 0,-1 1 0,26-4 0,27-9 0,-20 2 0,79-16 0,-95 27 0,48 0 0,-51 4 0,-1-2 0,48-8 0,-27 1 0,49-2 0,27-4 0,-88 9 0,1 2 0,42 0 0,-83 3 0,-2-1 0,0 1 0,0 0 0,-1 0 0,1 1 0,0 0 0,0 0 0,0 1 0,0 0 0,-8 3 0,15-4 0,1-1 0,0 0 0,0 0 0,0 0 0,0 0 0,0 1 0,-1-1 0,1 0 0,0 0 0,0 0 0,0 1 0,0-1 0,0 0 0,0 0 0,0 1 0,0-1 0,0 0 0,0 0 0,0 1 0,0-1 0,0 0 0,0 0 0,0 0 0,0 1 0,0-1 0,0 0 0,0 0 0,0 1 0,0-1 0,0 0 0,0 0 0,0 0 0,1 1 0,-1-1 0,0 0 0,0 0 0,0 0 0,0 1 0,0-1 0,1 0 0,-1 0 0,0 0 0,0 0 0,0 0 0,1 0 0,-1 1 0,0-1 0,0 0 0,0 0 0,1 0 0,-1 0 0,0 0 0,0 0 0,1 0 0,-1 0 0,0 0 0,0 0 0,1 0 0,-1 0 0,0 0 0,0 0 0,1 0 0,16 4 0,50 0 0,-41-3 0,41 7 0,119 24 0,20-5 0,-166-23 0,-1-1 0,50-2 0,33 1 0,-120-2 0,0 0 0,0 0 0,0 0 0,0 1 0,0-1 0,0 1 0,0-1 0,-1 1 0,1 0 0,0-1 0,0 1 0,3 2 0,-5-2 0,0-1 0,0 0 0,0 1 0,1-1 0,-1 0 0,0 1 0,0-1 0,0 1 0,0-1 0,0 0 0,1 1 0,-1-1 0,0 1 0,0-1 0,0 0 0,0 1 0,0-1 0,0 1 0,0-1 0,-1 1 0,1-1 0,0 0 0,0 1 0,0-1 0,0 0 0,0 1 0,-1-1 0,1 1 0,0-1 0,0 0 0,-1 1 0,1-1 0,0 0 0,-1 1 0,-2 2 0,0-1 0,0 1 0,-1-1 0,1 0 0,0 0 0,-1 0 0,0-1 0,1 1 0,-1-1 0,-7 2 0,-28 3 0,-1-2 0,0-2 0,-72-5 0,19 1 0,-373 2 0,472-1 0,-1 0 0,0 0 0,0 0 0,1-1 0,6-2 0,23-7 0,61 3 0,-63 6 0,62-10 0,-70 8 0,1 1 0,45 0 0,-45 3 0,0-2 0,44-7 0,-10 0 0,0 3 0,1 2 0,96 5 0,-44 2 0,-21-5 0,103 4 0,-168 5 0,-21 0 0,-17-1 0,-13-1 0,-1-2 0,0-1 0,0-1 0,-47-3 0,10-1 0,-27 5 0,-83-5 0,170 4 0,1-1 0,0 0 0,0 0 0,-1 0 0,1 0 0,0-1 0,-1 1 0,1 0 0,0 0 0,0-1 0,-1 1 0,1-1 0,0 1 0,0-1 0,0 1 0,0-1 0,0 0 0,0 0 0,0 0 0,0 1 0,0-1 0,0 0 0,0 0 0,0 0 0,0 0 0,1 0 0,-1-1 0,1 1 0,-1 0 0,0-2 0,1 2 0,1-1 0,-1 1 0,1 0 0,0-1 0,-1 1 0,1 0 0,0 0 0,0-1 0,0 1 0,0 0 0,0 0 0,0 0 0,0 0 0,0 0 0,0 0 0,0 0 0,1 1 0,-1-1 0,0 0 0,1 1 0,-1-1 0,0 1 0,1-1 0,-1 1 0,1 0 0,-1-1 0,2 1 0,168-49 0,-152 45 0,1 0 0,22-1 0,23-4 0,103-22 0,-114 19 0,0 3 0,0 2 0,88-1 0,224 9 0,-365-1 0,0 0 0,1 0 0,-1-1 0,0 1 0,1 1 0,-1-1 0,0 0 0,1 0 0,-1 0 0,0 1 0,1-1 0,-1 1 0,0-1 0,0 1 0,1-1 0,-1 1 0,0 0 0,2 1 0,-3-2 0,0 1 0,0-1 0,0 1 0,0 0 0,0-1 0,0 1 0,0 0 0,-1-1 0,1 1 0,0-1 0,0 1 0,0-1 0,0 1 0,-1 0 0,1-1 0,0 1 0,-1-1 0,1 1 0,0-1 0,-1 1 0,1-1 0,-1 1 0,1-1 0,-1 0 0,1 1 0,-1 0 0,-6 4 0,0 0 0,0 0 0,-1 0 0,-8 3 0,-30 15 0,-79 55 0,12-13 0,106-61 0,-10 8 0,20-8 0,13-2 0,12-2 0,0-1 0,-1-2 0,1 0 0,29-8 0,-17 4 0,-1 2 0,1 2 0,0 2 0,46 4 0,1-1 0,-81-2 0,-3 0 0,0-1 0,1 1 0,-1 0 0,0 0 0,0 1 0,1-1 0,-1 1 0,0-1 0,0 1 0,0 0 0,0 0 0,0 0 0,0 1 0,4 2 0,-7-4 0,0 1 0,0-1 0,0 1 0,0 0 0,0-1 0,0 1 0,0-1 0,0 1 0,0 0 0,0-1 0,0 1 0,0-1 0,0 1 0,0 0 0,-1-1 0,1 1 0,0-1 0,-1 1 0,1-1 0,0 1 0,-1-1 0,1 1 0,0-1 0,-1 1 0,1-1 0,-1 1 0,1-1 0,-1 0 0,0 1 0,-19 16 0,17-14 0,-8 4 0,0 1 0,-1-1 0,1-1 0,-1 0 0,-1 0 0,1-1 0,-1-1 0,-15 3 0,-15 2 0,-50 3 0,65-9 0,-64 10 0,46-5 0,-82 2 0,-450-11-1080,571 1 1080,4 1 0,0-1 0,-1 0 0,1 0 0,0 0 0,-1 0 0,1-1 0,0 1 0,0-1 0,0 0 0,-1 0 0,1 0 0,0 0 0,0 0 0,-3-3 0,6 4 11,0-1 0,0 1 0,0 0 1,0-1-1,0 1 0,0 0 1,0-1-1,0 1 0,0 0 1,0-1-1,0 1 0,0 0 1,1 0-1,-1-1 0,0 1 0,0 0 1,0-1-1,0 1 0,1 0 1,-1-1-1,0 1 0,0 0 1,1 0-1,-1-1 0,0 1 0,0 0 1,1 0-1,-1 0 0,0 0 1,0-1-1,1 1 0,-1 0 1,0 0-1,1 0 0,-1 0 1,0 0-1,1 0 0,-1 0 0,0 0 1,1 0-1,-1 0 0,0 0 1,1 0-1,-1 0 0,1 0 1,18-4 532,233-42-528,-106 25-16,-104 15 0,0 1 0,1 2 0,55 3 0,39-1 0,-43-12 0,-57 7 0,42-1 0,260 7 0,-186 1 0,-194-2 0,6 0 0,0 1 0,0 2 0,0 1 0,0 1 0,-58 17 0,67-14 0,0-1 0,0-1 0,-29 1 0,35-4 0,-46 10 0,44-8 0,0 0 0,-26 1 0,20-4 0,8 0 0,0-1 0,-33-3 0,53 3 0,-1 0 0,1 0 0,-1 0 0,1 0 0,-1 0 0,1-1 0,-1 1 0,1 0 0,0 0 0,-1 0 0,1 0 0,-1 0 0,1-1 0,0 1 0,-1 0 0,1 0 0,-1-1 0,1 1 0,0 0 0,-1 0 0,1-1 0,0 1 0,-1 0 0,1-1 0,0 1 0,0-1 0,0 1 0,-1 0 0,1-1 0,0 1 0,0-1 0,0 1 0,0 0 0,-1-1 0,1 1 0,0-1 0,0 1 0,0-1 0,0 1 0,0-1 0,0 1 0,0-1 0,1 1 0,-1 0 0,0-1 0,0 1 0,0-1 0,0 1 0,1-1 0,-1 1 0,0 0 0,0-1 0,0 1 0,1 0 0,-1-1 0,0 1 0,1 0 0,-1-1 0,0 1 0,1 0 0,-1 0 0,1-1 0,-1 1 0,1 0 0,26-20 0,290-98 0,-292 109 0,1 2 0,0 0 0,44-4 0,-14 2 0,127-27 0,-52 10 0,-75 15 0,-34 6 0,0 1 0,35-2 0,-34 4 0,45-9 0,-44 7 0,44-4 0,0 7 0,-346 2 0,276-1 0,0 0 0,0 0 0,0 0 0,0 0 0,0 1 0,0-1 0,0 1 0,0-1 0,0 1 0,-3 1 0,5-2 0,-1 1 0,1-1 0,0 0 0,-1 0 0,1 1 0,0-1 0,-1 0 0,1 1 0,0-1 0,0 0 0,-1 1 0,1-1 0,0 1 0,0-1 0,0 0 0,0 1 0,-1-1 0,1 1 0,0-1 0,0 1 0,0-1 0,0 1 0,0-1 0,0 0 0,0 1 0,0-1 0,0 1 0,1 0 0,0 1 0,0 0 0,0 0 0,0 0 0,1 0 0,-1 0 0,1-1 0,-1 1 0,1 0 0,0-1 0,-1 1 0,1-1 0,0 0 0,0 1 0,0-1 0,3 1 0,7 4 0,20 10 0,55 18 0,-70-27 0,-1 0 0,-1 1 0,1 0 0,-1 2 0,-1 0 0,17 14 0,-5-5 0,-24-17 0,0-1 0,0 1 0,0-1 0,0 1 0,0 0 0,0 0 0,0 0 0,0 0 0,0 0 0,-1 0 0,1 0 0,-1 0 0,0 1 0,0-1 0,0 1 0,0-1 0,0 1 0,0-1 0,-1 1 0,1-1 0,-1 1 0,0 0 0,1-1 0,-1 1 0,0 0 0,-1-1 0,1 1 0,0 0 0,-1-1 0,0 1 0,0-1 0,1 1 0,-1-1 0,-1 1 0,1-1 0,0 0 0,0 1 0,-1-1 0,0 0 0,1 0 0,-1 0 0,-3 3 0,-2 2 0,-1 0 0,0 0 0,0-1 0,-1 1 0,0-2 0,0 0 0,0 0 0,-1 0 0,-16 5 0,-2-5 0,0-1 0,-1-1 0,1-1 0,-1-1 0,-40-5 0,-3 1 0,1060 3-461,-966 2 423,0 0 0,31 7-1,-28-4 51,36 3-1,44-8-358,-60-1 54,-1 2 0,63 10 0,-16 0-289,1-4 0,153-7 0,-101-2 254,1879 2 4181,-2095 1-3853,-136-3 0,188-1 0,-1-2 0,2 0 0,-1-1 0,-28-12 0,27 9 0,1 1 0,-1 2 0,-34-7 0,53 13 0,-34-5 0,0-1 0,0-1 0,-46-16 0,64 17 0,0 2 0,0 0 0,-34-2 0,28 3 0,-37-8 0,-24-18 0,52 17 0,-35-8 0,-18-3 0,49 11 0,-47-7 0,36 9 0,46 10 0,-1-1 0,1 0 0,-1 1 0,1-1 0,-1 0 0,1 0 0,0-1 0,-1 1 0,1 0 0,0-1 0,0 1 0,0-1 0,0 0 0,0 0 0,-2-3 0,4 4 0,0 1 0,0-1 0,1 0 0,-1 1 0,0-1 0,0 0 0,1 1 0,-1-1 0,0 0 0,1 1 0,-1-1 0,0 0 0,1 1 0,-1-1 0,1 1 0,-1-1 0,1 1 0,-1-1 0,1 1 0,0 0 0,-1-1 0,1 1 0,-1 0 0,1-1 0,0 1 0,-1 0 0,1 0 0,0-1 0,0 1 0,-1 0 0,1 0 0,0 0 0,-1 0 0,1 0 0,0 0 0,0 0 0,32-3 0,-31 3 0,332-2-399,-162 4 254,-105 0 145,80 12 0,-82-8-424,77-3 1,-2 0-49,-101 1 471,0 2 1,46 14 0,4 0 0,-43-10 64,53 7 296,-109-16-153,-1 1 0,1-1-1,-15 6 1,-40 6 406,-226-8-613,160-7 0,-575 2 0,683-2 0,1-1 0,0-1 0,0 0 0,1-2 0,-40-16 0,31 11 0,-55-12 0,83 23 0,0-1 0,0 1 0,0 0 0,0-1 0,0 1 0,1-1 0,-1 0 0,0 0 0,0 1 0,0-1 0,-2-2 0,4 2 0,0 1 0,0 0 0,0-1 0,0 1 0,0 0 0,0-1 0,0 1 0,0 0 0,0-1 0,0 1 0,0 0 0,0-1 0,1 1 0,-1 0 0,0-1 0,0 1 0,0 0 0,0 0 0,1-1 0,-1 1 0,0 0 0,0 0 0,1-1 0,-1 1 0,0 0 0,0 0 0,1 0 0,-1-1 0,0 1 0,1 0 0,-1 0 0,0 0 0,1 0 0,-1 0 0,0 0 0,1 0 0,-1 0 0,52-15 0,-41 13 0,30-7-69,0 2 0,69-2 0,87 10-273,-74 1 249,1657-2-4727,-1745 2 4810,59 10 0,-58-6 148,55 2-1,-66-9 97,23 0 1129,-45 1-1196,-1 0 0,1 0-1,-1 0 1,1 1 0,-1-1 0,1 1 0,-1 0-1,1-1 1,-1 1 0,0 0 0,1 1 0,-1-1-1,3 2 1,-5-3-150,0 1 0,0-1-1,0 0 1,0 0 0,0 1-1,0-1 1,0 0 0,0 1 0,0-1-1,0 0 1,0 0 0,0 1-1,0-1 1,0 0 0,0 0 0,0 1-1,0-1 1,0 0 0,0 0-1,-1 1 1,1-1 0,0 0-1,0 0 1,0 1 0,0-1 0,-1 0-1,1 0 1,0 0 0,0 0-1,0 1 1,-1-1 0,1 0 0,0 0-1,0 0 1,-1 0 0,1 0-1,0 0 1,0 0 0,-1 1-1,1-1 1,0 0 0,0 0 0,-1 0-1,1 0 1,0 0 0,-1 0-1,1-1 1,-19 6 434,17-4-429,-50 9-22,0-1 0,-1-4 0,-84 0 0,99-5 0,-21-2 0,0 3 0,-100 15 0,112-10 0,0-2 0,-85-3 0,70-2 0,39 0 0,0-2 0,-38-9 0,11 2 0,-5-2 0,34 7 0,1 1 0,-40-2 0,47 5 0,1-1 0,-1 0 0,1-1 0,-1 0 0,1-1 0,-17-8 0,-10-2 0,23 10 0,0 0 0,-1 1 0,-20-1 0,-21-4 0,-4 0 0,1 2 0,-1 3 0,-65 5 0,29-1 0,103 1 0,1 0 0,-1 0 0,0 0 0,0 1 0,7 4 0,-2-1 0,1 0 0,0-1 0,18 6 0,8 0 0,43 18 0,-49-16 0,0-2 0,48 10 0,153 31 0,-20-7 0,-104-20 0,-85-21 0,0-1 0,39-1 0,-42-2 0,1 0 0,0 2 0,34 7 0,-1 4 0,-118-10 0,22-6 0,0-1 0,0-3 0,1-1 0,0-2 0,-50-20 0,66 23 0,-1 2 0,-53-5 0,47 7 0,-47-11 0,31 2 0,-73-7 0,91 14-111,0-2-1,0 0 1,-33-14 0,38 12 6,-1 1 0,0 1 1,-1 1-1,-38-4 1,32 7 33,1-2 1,-48-13-1,48 10 2,0 1 0,-46-3 0,14 2 671,60 7-558,0 0 1,1 0-1,-1 0 1,1 0-1,0 0 1,-1-1-1,1 1 1,0-1-1,0 0 1,0 0 0,0 0-1,0-1 1,1 1-1,-1-1 1,-2-3-1,4 5-42,1 0 0,-1 1 1,1-1-1,0 0 0,0 0 0,-1 0 0,1 0 1,0 0-1,0 0 0,0 0 0,0 0 0,0 0 1,0 0-1,0 0 0,0 0 0,1 0 1,-1 0-1,0 0 0,1 0 0,-1 0 0,0 1 1,1-1-1,-1 0 0,1 0 0,0 0 0,-1 1 1,1-1-1,0 0 0,-1 0 0,1 1 0,0-1 1,-1 1-1,1-1 0,0 1 0,0-1 0,0 1 1,0-1-1,0 1 0,0 0 0,1-1 0,48-16-16,-39 14 11,32-12 3,-30 10 0,0 0 0,0 1 0,1 0 0,14-1 0,10-1 0,57-17 0,5-1 0,-65 17 0,5 0 0,0 0 0,55 0 0,744 8 0,-1314-1 0,450-1 0,-1-2 0,-31-6 0,29 3 0,-45-2 0,-305 7 0,179 3 0,179-4 0,0 0 0,-33-8 0,31 6 0,0 0 0,-23-1 0,4 5 0,2013-1-1516,-915 3 932,-350-2 2684,-1522 0-2100,786 1 0,1 2 0,-35 8 0,1 0 0,-4 0 0,30-5 0,-73 4 0,-206-11 0,953 1-1127,-605 2 1127,55 9 0,-52-5 0,42 2 0,111-10-147,78 4-102,-171 11 249,-61-7 0,53 2 0,-75-8 238,-36-1 285,-39 1 239,-314 0-762,590 0 0,-324-2 0,-124 4 0,204 3 0,1 0 0,-30 11 0,30-8 0,0-2 0,-30 4 0,28-7 0,-96 12 0,78-9 0,0-2 0,-70-4 0,111 0 0,8 0 0,0 0 0,0 0 0,0 0 0,0 1 0,0-1 0,0 0 0,0 0 0,0 0 0,0 0 0,0 0 0,0 0 0,0 0 0,0 0 0,0 0 0,0 0 0,0 0 0,0 0 0,0 1 0,0-1 0,0 0 0,0 0 0,0 0 0,0 0 0,0 0 0,0 0 0,0 0 0,0 0 0,0 0 0,0 0 0,0 0 0,0 0 0,0 0 0,0 0 0,0 0 0,0 1 0,0-1 0,0 0 0,0 0 0,0 0 0,-1 0 0,1 0 0,0 0 0,0 0 0,0 0 0,0 0 0,0 0 0,0 0 0,0 0 0,0 0 0,0 0 0,12 6 0,17 5 0,22-2 0,-1 0 0,0-2 0,64 1 0,-72-9 0,48 1 0,-83 0 0,-1 1 0,1 0 0,0 1 0,0-1 0,-1 1 0,1 0 0,-1 1 0,1 0 0,-1 0 0,6 4 0,-11-7 0,-1 0 0,1 1 0,-1-1 0,0 0 0,1 0 0,-1 1 0,0-1 0,1 0 0,-1 1 0,0-1 0,1 0 0,-1 1 0,0-1 0,0 1 0,1-1 0,-1 0 0,0 1 0,0-1 0,0 1 0,0-1 0,1 1 0,-1-1 0,0 0 0,0 1 0,0-1 0,0 1 0,0-1 0,0 1 0,0-1 0,0 1 0,-1-1 0,1 1 0,0-1 0,0 0 0,0 1 0,-1 0 0,-16 13 0,-28 2 0,26-13 0,0 0 0,0-1 0,-33-1 0,33-1 0,0 0 0,1 1 0,-1 1 0,-20 5 0,11-1 0,22-6 0,0 1 0,1 0 0,-1 1 0,1-1 0,-1 1 0,1 0 0,-7 3 0,12-5 0,0 0 0,0 0 0,-1 1 0,1-1 0,0 0 0,0 0 0,0 0 0,-1 0 0,1 0 0,0 0 0,0 1 0,0-1 0,-1 0 0,1 0 0,0 0 0,0 1 0,0-1 0,0 0 0,0 0 0,0 0 0,0 1 0,-1-1 0,1 0 0,0 0 0,0 0 0,0 1 0,0-1 0,0 0 0,0 0 0,0 1 0,0-1 0,0 0 0,0 0 0,0 1 0,0-1 0,0 0 0,0 0 0,1 1 0,-1-1 0,0 0 0,0 0 0,0 1 0,12 5 0,16-1 0,63-2 0,-65-3 0,0 0 0,-1 2 0,31 6 0,-22-2 0,2-2 0,53 0 0,-15-1 0,10 9 0,-57-7 0,42 3 0,55 6 0,-23-1 0,-166-15 0,1 3 0,-108 15 0,96-8 0,0-3 0,-102-6 0,57-1 0,-351 2 0,1053 0 0,-1051 0 0,443 1 0,0 2 0,-31 7 0,29-5 0,-45 3 0,-20-8 0,123 1 0,196-3 0,-162-11 0,-47 9 0,0 1 0,21-3 0,90-6-564,61-3-467,681 16 597,-826-3 434,57-10 0,-55 6 0,50-2 0,533 9 2029,-1364-1-2029,735 1 0,0-1 0,0 0 0,0 0 0,1 0 0,-1 0 0,0 0 0,0 0 0,0 0 0,0 0 0,0 0 0,0 0 0,0 0 0,0-1 0,0 1 0,0 0 0,0-1 0,0 1 0,0-1 0,0 1 0,1-1 0,-1 1 0,0-1 0,0 0 0,1 1 0,-2-2 0,2 1 0,1 0 0,0 0 0,-1 0 0,1 0 0,0 0 0,0 1 0,0-1 0,-1 0 0,1 1 0,0-1 0,0 1 0,0-1 0,0 1 0,0-1 0,0 1 0,0-1 0,1 1 0,-1 0 0,0 0 0,0 0 0,0-1 0,2 1 0,236-48 0,-56 21 0,-124 20 0,0 2 0,110 5 0,-63 3 0,-40-2 0,76-3 0,-132 1 0,0-1 0,0 0 0,0 0 0,-1-1 0,17-7 0,-32 9 0,0-1 0,0 1 0,0 0 0,0 0 0,-7 1 0,-71 1 0,47 1 0,0-2 0,0-1 0,-64-11 0,56 5 0,0 2 0,0 1 0,-50 3 0,41 2 0,-81-11 0,30-1-283,-189 5-1,180 7 202,104 0 91,0-1 1,0-1 0,1 0 0,-1 0 0,0-1 0,1-1-1,0 1 1,-1-1 0,1-1 0,-11-5 0,19 9-6,1 0 1,0 0 0,-1-1-1,1 1 1,-1 0 0,1 0-1,0 0 1,-1-1-1,1 1 1,-1 0 0,1 0-1,0-1 1,-1 1-1,1 0 1,0-1 0,0 1-1,-1 0 1,1-1-1,0 1 1,0-1 0,-1 1-1,1 0 1,0-1 0,0 1-1,0-1 1,0 1-1,0-1 1,0 1 0,0-1-1,0 1 1,0 0-1,0-1 1,0 1 0,0-1-1,0 1 1,0-1 0,0 1-1,0-1 1,0 1-1,0 0 1,1-1 0,-1 1-1,0-1 1,0 1-1,1 0 1,-1-1 0,0 1-1,0 0 1,1-1-1,-1 1 1,0 0 0,1-1-1,-1 1 1,1 0 0,-1 0-1,0-1 1,1 1-1,-1 0 1,1 0 0,-1 0-1,0 0 1,1 0-1,-1 0 1,1-1 0,-1 1-1,1 0 1,0 0 0,37-7 210,-32 7-203,44-9-12,-16 2 0,0 2 0,40 0 0,1571 6 0,-1653 0 0,0 1 0,0 0 0,1 0 0,-11 4 0,-6 2 0,2-2 0,-2 1 0,1-1 0,-1-1 0,-37 3 0,458-10 0,-221 3 0,-165-1 0,1 1 0,-1 0 0,0 1 0,1 0 0,11 4 0,-20-5 0,0 1 0,0-1 0,0 0 0,0 1 0,0 0 0,0 0 0,0 0 0,-1 0 0,5 4 0,-6-5 0,0 0 0,0 1 0,0-1 0,0 0 0,-1 1 0,1-1 0,-1 0 0,1 1 0,-1-1 0,1 1 0,-1-1 0,0 1 0,0-1 0,1 1 0,-1-1 0,0 1 0,-1-1 0,1 1 0,0-1 0,0 0 0,0 1 0,-2 2 0,1-2 0,0 0 0,0 0 0,0 0 0,0 0 0,-1 0 0,1 0 0,-1-1 0,0 1 0,1 0 0,-1-1 0,0 1 0,0-1 0,0 0 0,0 1 0,0-1 0,0 0 0,-4 1 0,-45 13 0,28-10 0,5-1 0,-1-1 0,-31 2 0,36-4 0,-1 0 0,1 1 0,0 0 0,0 1 0,-15 6 0,29-9 0,0 0 0,0 0 0,-1 0 0,1 0 0,0-1 0,0 1 0,0 0 0,0 0 0,0 0 0,0 0 0,0 0 0,-1 1 0,1-1 0,0 0 0,0 0 0,0 0 0,0 0 0,0 0 0,0 0 0,0 0 0,0 0 0,-1 0 0,1 0 0,0 0 0,0 0 0,0 0 0,0 0 0,0 0 0,0 0 0,0 1 0,0-1 0,0 0 0,0 0 0,0 0 0,0 0 0,0 0 0,-1 0 0,1 0 0,0 0 0,0 1 0,0-1 0,0 0 0,0 0 0,0 0 0,0 0 0,0 0 0,0 0 0,0 0 0,0 1 0,0-1 0,0 0 0,1 0 0,-1 0 0,0 0 0,0 0 0,0 0 0,0 0 0,0 0 0,0 1 0,0-1 0,0 0 0,0 0 0,0 0 0,11 3 0,16 0 0,7-2 0,228-4 0,-252 2 0,0 0 0,0-1 0,0-1 0,-1 1 0,16-8 0,-30 8 0,-1 1 0,0-1 0,0 2 0,0-1 0,-7 0 0,-21 1 0,20 1 0,0 0 0,0-1 0,-1-1 0,1 0 0,0-2 0,0 1 0,1-1 0,-1-1 0,-19-8 0,23 6 0,-3-1 0,0 0 0,0 1 0,-1 0 0,0 0 0,0 2 0,0 0 0,0 1 0,-21-3 0,-311 5 0,168 3 0,177-2 0,0 0 0,0-1 0,0 1 0,0 0 0,1 0 0,-1 0 0,0 0 0,0 0 0,0 0 0,0 0 0,0 1 0,0-1 0,0 0 0,0 0 0,0 1 0,0-1 0,0 0 0,0 1 0,1-1 0,-1 1 0,0 0 0,0-1 0,0 1 0,1-1 0,-1 1 0,0 1 0,1-1 0,1 0 0,-1 0 0,1 0 0,0 0 0,0-1 0,-1 1 0,1 0 0,0 0 0,0-1 0,0 1 0,0-1 0,0 1 0,0-1 0,0 1 0,0-1 0,0 1 0,0-1 0,0 0 0,0 0 0,0 1 0,1-1 0,1 0 0,26 4 0,1-1 0,0-2 0,36-2 0,-36 0 0,-1 1 0,1 1 0,43 8 0,-1 0 0,-55-7 0,1 0 0,-1 0 0,30 10 0,-38-7 0,-10-2 0,-18 2 0,-30-2 0,-275-4 0,277-4-1365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6:10.5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446 908 24575,'-1'3'0,"1"-1"0,-1 0 0,1 1 0,-1-1 0,0 0 0,0 0 0,0 0 0,0 0 0,0 0 0,-1 0 0,1 0 0,-4 3 0,-23 25 0,17-21 0,-2 2 0,0-1 0,-1 0 0,0-1 0,0-1 0,-1 0 0,0-1 0,-28 8 0,-33 17 0,60-23 0,8-4 0,0-1 0,0 1 0,-1-1 0,1-1 0,-1 0 0,0 0 0,-15 2 0,24-5 0,0 0 0,0 0 0,-1 0 0,1 0 0,0 0 0,0 0 0,0 0 0,-1 0 0,1 0 0,0 0 0,0 0 0,-1 0 0,1 0 0,0 0 0,0 0 0,0 0 0,0 0 0,-1 0 0,1 0 0,0-1 0,0 1 0,0 0 0,0 0 0,-1 0 0,1 0 0,0-1 0,0 1 0,0 0 0,0 0 0,0 0 0,0 0 0,0-1 0,-1 1 0,1 0 0,0 0 0,0 0 0,0-1 0,0 1 0,0 0 0,0 0 0,0 0 0,0-1 0,0 1 0,0 0 0,0 0 0,0 0 0,0-1 0,1 1 0,7-13 0,16-10 0,0 4 0,1 0 0,0 2 0,37-19 0,-52 31 0,0-1 0,0-1 0,-1 0 0,13-12 0,24-18 0,-13 18 0,60-26 0,-72 35 0,36-23 0,-7 3 0,86-45 0,-134 74 0,167-87 0,-157 77 0,-18 7 0,-24 8 0,-38 14 0,34-10 0,1 2 0,-55 23 0,67-24 0,0-2 0,0 0 0,-39 6 0,-31 10 0,73-17 0,-1 0 0,-20 2 0,32-6 0,0-2 0,-1 1 0,1-1 0,-1 0 0,1 0 0,-1-1 0,1 1 0,-10-4 0,17 4 0,-1 0 0,0 0 0,0-1 0,1 1 0,-1 0 0,0 0 0,1-1 0,-1 1 0,0-1 0,1 1 0,-1 0 0,0-1 0,1 1 0,-1-1 0,1 0 0,-1 1 0,1-1 0,-1 1 0,1-1 0,-1 0 0,1 1 0,0-1 0,-1 0 0,1 0 0,0 1 0,0-1 0,-1 0 0,1 0 0,0 1 0,0-2 0,0 0 0,1 0 0,-1 0 0,1 0 0,-1 0 0,1 1 0,0-1 0,0 0 0,0 0 0,0 0 0,0 1 0,2-3 0,5-5 0,0 0 0,0 1 0,10-7 0,65-42 0,-53 39 0,31-26 0,-45 32 0,1 0 0,0 2 0,30-14 0,-31 17 0,153-58 0,-147 56 0,0 1 0,0 2 0,1 0 0,26-3 0,-16 3 0,33-10 0,-64 16 0,13-6 0,0 1 0,0 1 0,1 0 0,-1 1 0,1 1 0,0 0 0,21 2 0,-37 0 0,1 0 0,-1 0 0,0-1 0,1 2 0,-1-1 0,0 0 0,1 0 0,-1 0 0,0 0 0,1 0 0,-1 0 0,0 0 0,0 0 0,1 0 0,-1 1 0,0-1 0,1 0 0,-1 0 0,0 0 0,0 1 0,1-1 0,-1 0 0,0 0 0,0 1 0,0-1 0,1 0 0,-1 0 0,0 1 0,0-1 0,0 0 0,0 1 0,1-1 0,-1 0 0,0 1 0,0-1 0,0 0 0,0 1 0,0-1 0,0 0 0,0 1 0,0-1 0,0 0 0,0 1 0,0-1 0,0 0 0,0 1 0,-1-1 0,1 0 0,0 0 0,0 1 0,0-1 0,0 0 0,-1 1 0,1-1 0,0 0 0,0 0 0,0 1 0,-1-1 0,1 0 0,0 0 0,0 1 0,-1-1 0,1 0 0,0 0 0,-1 0 0,1 0 0,-1 1 0,-24 19 0,19-16 0,-20 16 0,8-4 0,-2-1 0,0-1 0,-1-1 0,0-1 0,-32 14 0,41-21 0,-1 1 0,1 0 0,1 1 0,-1 0 0,-10 9 0,13-9 0,-12 6 0,0-2 0,-1 0 0,0-2 0,-41 13 0,-3 1 0,7 2-183,11-5-209,-59 16 0,-49 17 150,104-31 242,22-8 0,-44 13 0,-24 11 159,97-38-146,1 1-1,-1-1 1,0 0 0,0 1-1,0-1 1,0 0-1,0 0 1,0 0 0,0 0-1,0 0 1,0 0 0,0 0-1,0 0 1,0 0 0,0 0-1,0 0 1,0-1 0,0 1-1,0 0 1,0-1-1,0 1 1,0-1 0,0 1-1,0-1 1,0 1 0,1-1-1,-1 0 1,0 1 0,0-1-1,1 0 1,-1 0-1,0 1 1,1-1 0,-1 0-1,1 0 1,-1 0 0,1 0-1,0 0 1,-1 0 0,1 0-1,0 0 1,0 0-1,-1 0 1,1 0 0,0 0-1,0 0 1,0 0 0,0 0-1,0 0 1,1-1 0,-1-6 54,0 0 1,1 1-1,0-1 1,0 1 0,3-11-1,3-1-67,1 0 0,1 1 0,0 0 0,2 0 0,0 1 0,18-23 0,-1 8 0,0 2 0,38-32 0,-34 35 0,1 1 0,1 1 0,1 2 0,1 1 0,57-24 0,-67 34 0,44-27 0,15-8 0,113-27 0,-177 66 0,-1 0 0,1 2 0,0 1 0,36-5 0,-55 10 0,-1 0 0,1-1 0,0 1 0,0 0 0,0 0 0,0 0 0,0 0 0,0 0 0,-1 1 0,1-1 0,0 1 0,0-1 0,0 1 0,-1-1 0,3 2 0,-4-1 0,1-1 0,-1 1 0,1-1 0,-1 1 0,0-1 0,1 1 0,-1 0 0,0-1 0,0 1 0,0-1 0,0 1 0,1 0 0,-1-1 0,0 1 0,0 0 0,0-1 0,0 1 0,0 0 0,0-1 0,0 1 0,-1-1 0,1 1 0,0 0 0,0-1 0,0 1 0,-1-1 0,1 1 0,-1 0 0,-4 7 0,0 0 0,0 0 0,-1-1 0,-10 11 0,5-7 0,-14 20 0,10-13 0,0 1 0,-2-2 0,0 0 0,-36 28 0,-16 6 0,46-33 0,0 0 0,-27 14 0,40-26 0,1 0 0,0 1 0,1 1 0,-9 8 0,-30 22 0,-119 68 0,86-59 0,57-35 0,0 1 0,1 1 0,-28 22 0,41-29 0,0 0 0,0-1 0,-1 0 0,-14 6 0,-24 14 0,23-14 0,18-15 0,13-12 0,14-10 0,1 0 0,1 2 0,1 0 0,42-31 0,-58 48 0,90-63 0,-15 12 0,-54 38-216,39-21 0,-38 24 32,121-57 61,-73 36-353,142-47 0,-147 57-78,-39 14 415,38-11 1,49-10 137,70-15-2,-89 26 3,-62 13 0,59-8 0,-94 18 4,-1-1-1,1 1 1,-1 0-1,1 0 1,-1 0-1,1 0 1,-1 1-1,1-1 0,-1 1 1,1 0-1,-1 0 1,6 3-1,-8-3 53,0 0-1,0 0 0,0 0 1,0 1-1,0-1 0,0 0 1,0 1-1,0-1 0,0 1 1,-1-1-1,1 1 0,-1 0 1,1-1-1,-1 1 0,0-1 1,1 1-1,-1 0 0,0-1 1,0 1-1,0 0 0,0-1 1,0 1-1,-1 0 0,1-1 1,0 1-1,-1 0 1,1-1-1,-2 3 0,0 3-9,-1 1 0,0-1 0,-1 0 0,0 0-1,0 0 1,0-1 0,-1 1 0,-6 6 0,-51 49 340,29-31-309,17-15-77,-2 0 0,-37 26 0,-37 28 0,68-49 0,-1-1 0,-1-2 0,-38 21 0,-2-5-254,-53 25-364,53-28 523,49-22 52,0 0 0,-1-1-1,0-1 1,-28 7 0,-138 37 43,-5-3 715,186-47-699,0 0 1,1-1-1,-1 0 0,0 1 0,1-1 1,-1 0-1,0-1 0,1 1 0,-1 0 1,1-1-1,-1 1 0,0-1 0,1 0 1,-1 0-1,1 0 0,0 0 0,-1 0 1,1-1-1,0 1 0,-3-3 0,2 1-8,1 0-1,1 1 1,-1-1-1,0 0 1,1 0-1,-1 0 1,1 0-1,0 0 1,0 0-1,0 0 1,0 0-1,1-1 0,-1 1 1,1 0-1,0 0 1,0-6-1,2 0-7,-1 1 0,1 0 0,0 0 0,0 0 0,1 0 0,0 0 0,1 1 0,0-1 0,0 1 0,0 0 0,8-9 0,9-10 0,32-32 0,-2 10 0,101-72 0,-122 100 0,50-23 0,-34 18 0,47-20 0,117-41 0,-172 72 0,210-67 0,-226 75 0,-1 0 0,40-6 0,-35 8 0,40-12 0,-20-1 0,23-7 0,-68 23 0,1 1 0,-1-1 0,0 1 0,0 0 0,1 0 0,-1 0 0,0 0 0,1 0 0,-1 0 0,0 0 0,1 0 0,-1 0 0,0 1 0,1-1 0,-1 0 0,0 1 0,0-1 0,2 2 0,-2-2 0,-1 1 0,1 0 0,-1-1 0,1 1 0,-1 0 0,0-1 0,1 1 0,-1 0 0,0 0 0,1-1 0,-1 1 0,0 0 0,0 0 0,0 0 0,1-1 0,-1 1 0,0 0 0,0 0 0,0 0 0,-1-1 0,1 3 0,-1 1 0,0 0 0,0 0 0,-1 0 0,0 0 0,1 0 0,-1 0 0,-1 0 0,1 0 0,-4 4 0,-68 75 0,-31 14 0,70-67 0,-36 27 0,-109 68 0,99-73 0,-111 81 0,136-99-170,-106 48 0,101-53 7,-89 55 0,123-69 298,0 0 0,-1-2-1,-30 10 1,3-1-8,33-12-127,3-1 0,0-2 0,-30 9 0,48-15 0,1-1 0,-1 0 0,0 1 0,0-1 0,0 0 0,0 0 0,0 0 0,0 0 0,0 0 0,0 0 0,0 0 0,0 0 0,0 0 0,0 0 0,0 0 0,0-1 0,0 1 0,0 0 0,0-1 0,0 1 0,0-1 0,1 1 0,-1-1 0,0 1 0,0-1 0,0-1 0,0 1 0,1 0 0,-1 0 0,1 0 0,0-1 0,0 1 0,0 0 0,-1-1 0,1 1 0,0 0 0,1 0 0,-1-1 0,0 1 0,0 0 0,0 0 0,1-1 0,0-1 0,2-5 0,1 1 0,-1 0 0,1 0 0,1 0 0,5-7 0,20-19 0,36-30 0,6-5 0,-57 55 0,-1 1 0,2 1 0,0 0 0,0 1 0,34-15 0,24-15 0,-39 21-139,1 1 0,0 2 0,56-17 0,3-1-33,-62 20 106,-10 4-59,1 1 0,1 0-1,27-4 1,-15 4 269,50-18 0,-59 16-39,1 2 0,0 1-1,48-6 1,-41 7-105,11 0 0,-47 7 3,0 0-1,0 0 0,0 0 0,1 0 0,-1 0 1,0 0-1,0 0 0,0 0 0,1 0 0,-1 0 0,0 1 1,0-1-1,0 0 0,1 0 0,-1 0 0,0 0 1,0 0-1,0 0 0,0 0 0,1 0 0,-1 0 1,0 1-1,0-1 0,0 0 0,0 0 0,0 0 0,0 0 1,1 1-1,-1-1 0,0 0 0,0 0 0,0 0 1,0 0-1,0 1 0,0-1 0,0 0 0,0 0 1,0 0-1,0 1 0,0-1 0,0 0 0,-5 11 200,-13 10 92,-20 11-294,-80 63 0,64-64 0,41-25 0,1 1 0,0 1 0,0 0 0,-14 11 0,16-11 0,-1-1 0,0 0 0,0 0 0,-22 9 0,-8 4 0,-202 132 0,196-124 0,-70 39 0,97-58 0,5-1 0,0 0 0,-1-1 0,0-1 0,0 0 0,0-2 0,-1 0 0,-18 3 0,35-7 0,0 0 0,0 0 0,-1-1 0,1 1 0,0 0 0,0 0 0,-1 0 0,1 0 0,0 0 0,0 0 0,-1 0 0,1 0 0,0-1 0,0 1 0,0 0 0,0 0 0,-1 0 0,1 0 0,0-1 0,0 1 0,0 0 0,0 0 0,0 0 0,-1-1 0,1 1 0,0 0 0,0 0 0,0-1 0,0 1 0,0 0 0,0 0 0,0 0 0,0-1 0,0 1 0,0 0 0,0 0 0,0-1 0,0 1 0,0 0 0,0 0 0,0-1 0,0 1 0,0 0 0,0 0 0,0-1 0,1 1 0,-1 0 0,0 0 0,0 0 0,0-1 0,0 1 0,0 0 0,1 0 0,-1 0 0,0 0 0,1-1 0,8-11 0,75-53 0,-62 50 0,6-3 0,0 2 0,1 1 0,34-13 0,36-17 0,-73 32 13,1 2-1,45-13 1,19-7-215,-62 20-124,0 2 0,0 2 0,32-5 0,50-14-328,-60 12 499,1 2 0,0 3 0,1 2 0,0 2 0,66 2 0,-87 2 497,56-10 0,12-1 260,-86 11-573,58-2 321,77 7-1,-147-4-341,0 0-1,0 0 0,0 0 1,0 0-1,0 1 0,0-1 1,-1 0-1,1 1 1,0 0-1,0-1 0,0 1 1,-1 0-1,1 0 0,-1 0 1,1 0-1,0 0 1,-1 1-1,0-1 0,1 0 1,-1 1-1,2 1 0,-3-1 12,1-1 0,-1 1 0,0 0 0,1-1-1,-1 1 1,0 0 0,0-1 0,0 1-1,0 0 1,-1-1 0,1 1 0,0 0 0,-1-1-1,1 1 1,-1 0 0,1-1 0,-1 1-1,-1 2 1,-4 5 68,0 1-1,-1-1 1,0 0-1,0-1 1,-14 13-1,-6 2-86,0 0 0,-2-2 0,-60 35 0,9-21 0,-94 27 0,141-51 0,-197 46 37,65-19-238,128-29-208,-1-2 0,-1-1 0,1-3-1,-62 0 1,69-2 409,0 2 0,-37 7 0,-1 1 0,-5-1 0,-87 7 0,119-17 72,-116-2 787,157 2-838,-1 0-1,1 0 1,-1 0 0,1 0-1,-1 0 1,1-1-1,-1 1 1,1 0 0,-1-1-1,1 0 1,0 1-1,-1-1 1,1 0 0,0 1-1,-1-1 1,1 0-1,0 0 1,0 0 0,0 0-1,-1-1 1,1 1-3,1 0 0,0 0 0,0 0 0,0 0 0,0 0 0,0 0 0,0 0 0,0 0 0,0 0 0,0 0 0,0 0 0,1 0 0,-1 0 0,0 0 0,1 1 0,-1-1 0,1 0 0,-1 0 0,1 0 0,-1 0 0,1 1 0,1-2 0,3-4 43,0 0 1,1 1 0,0 0 0,0 0 0,1 1-1,8-6 1,80-32-62,-38 19 0,27-6 0,-14 6 0,-37 12 0,1 2 0,0 1 0,0 1 0,49-2 0,68-17-542,-35 5 171,-53 12 262,-5-1-215,109-2-1,198 13 1949,-359-1-1618,-1 0 1,0 0-1,0 1 1,1 0 0,-1 0-1,0 0 1,0 1 0,6 2-1,-10-3-6,0-1 0,0 1-1,0-1 1,0 1 0,0 0 0,0 0-1,0 0 1,0-1 0,0 1-1,-1 0 1,1 0 0,0 0 0,-1 0-1,1 0 1,-1 0 0,1 0-1,-1 1 1,1-1 0,-1 0 0,0 0-1,1 0 1,-1 0 0,0 1 0,0-1-1,0 0 1,0 0 0,0 0-1,0 0 1,-1 1 0,1-1 0,0 0-1,0 0 1,-1 0 0,1 0-1,-1 0 1,1 1 0,-1-1 0,1 0-1,-1 0 1,0 0 0,0-1 0,0 2-1,-4 5 1,-1-1 0,1 0 0,-1 0 0,0 0 0,-1-1 0,1 0 0,-1 0 0,0-1 0,-7 4 0,-32 22 0,33-20 0,-1-1 0,0 0 0,0-2 0,-1 1 0,-20 6 0,-7 3 0,26-11 0,0 0 0,0-2 0,-33 6 0,29-7 0,1 1 0,-25 9 0,18-3 0,0 0 0,-1-2 0,-1 0 0,1-2 0,-1-1 0,-40 1 0,28-5-80,-238 13-1661,159-4 996,-193-7 0,150-6 574,147 4 232,10 0 114,1-1 0,-1 0 0,1 1 0,-1-1 0,1-1 0,0 1 0,-1-1 1,1 1-1,0-1 0,-1-1 0,1 1 0,0-1 0,-8-3 0,12 4-156,0 1-1,0-1 1,0 0 0,0 1-1,0-1 1,0 1-1,0-1 1,0 0 0,0 1-1,0-1 1,0 1-1,0-1 1,0 0 0,0 1-1,1-1 1,-1 1-1,0-1 1,0 1 0,1-1-1,-1 1 1,0-1-1,1 1 1,-1-1 0,1 1-1,-1-1 1,1 1-1,-1-1 1,1 1 0,0-1-1,19-16 368,-17 15-360,20-13-26,1 1 0,0 0 0,0 2 0,51-17 0,-46 18 0,14-6 0,0 2 0,2 2 0,74-12 0,-2 0 0,-88 18 0,0 0 0,1 2 0,53-3 0,-53 8 0,-13 1 0,0-1 0,0-1 0,0 0 0,32-7 0,-45 7 0,-1 0 0,1 0 0,0 1 0,0 0 0,0-1 0,-1 1 0,7 1 0,-10-1 0,1 0 0,-1 0 0,0 0 0,1 1 0,-1-1 0,0 0 0,1 0 0,-1 0 0,0 0 0,1 0 0,-1 0 0,0 1 0,1-1 0,-1 0 0,0 0 0,0 1 0,1-1 0,-1 0 0,0 0 0,0 1 0,1-1 0,-1 0 0,0 0 0,0 1 0,0-1 0,0 0 0,1 1 0,-1-1 0,0 0 0,0 1 0,0 0 0,-1 0 0,1 1 0,-1-1 0,1 0 0,-1 0 0,1 0 0,-1 0 0,0-1 0,1 1 0,-1 0 0,0 0 0,0 0 0,0 0 0,0-1 0,-1 2 0,-19 13 0,-44 25 0,29-20 0,20-13 0,1 0 0,-1-1 0,0-1 0,-29 5 0,33-7 0,-44 9 0,1-3 0,-2-2 0,-81 0 0,101-7 0,-22-2 0,0 3 0,-100 15 0,127-12 0,0-1 0,-45-1 0,-17 0 0,65 4 0,24-3 0,19-5 0,10-3 0,0-1 0,27-12 0,-32 11 0,0 1 0,1 0 0,-1 1 0,36-3 0,-16 6 0,5 0 0,57-9 0,-49 4 0,0 3 0,85 4 0,-64 1 0,-69-1 0,0 0 0,0 0 0,0 1 0,0-1 0,0 1 0,0 0 0,0 0 0,0 1 0,-1-1 0,1 1 0,0 0 0,-1 0 0,1 0 0,-1 0 0,0 0 0,4 5 0,-5-5 0,0 0 0,-1 0 0,1 0 0,-1 1 0,1-1 0,-1 1 0,0-1 0,0 1 0,0-1 0,-1 1 0,1 0 0,-1-1 0,1 1 0,-1 0 0,0 0 0,0-1 0,0 1 0,0 0 0,0 0 0,-1-1 0,1 1 0,-1 0 0,0-1 0,0 1 0,-1 3 0,-1-1 0,1 0 0,-1 0 0,0 0 0,-1 0 0,1 0 0,-1-1 0,1 1 0,-1-1 0,-1 0 0,1 0 0,-7 4 0,-6 2 0,1 0 0,-21 8 0,21-11 0,0 1 0,-23 16 0,26-16 0,0 0 0,-1-1 0,0-1 0,-23 8 0,-11 5 0,-53 29 0,97-48 0,9-8 0,10-8 0,19-7 0,-12 9 0,29-26 0,-42 33 0,0 0 0,1 1 0,16-9 0,17-10 0,-30 14 0,0 0 0,17-20 0,-20 20 0,0 0 0,1 0 0,1 2 0,12-10 0,82-38 0,-36 21 0,-45 25 0,1 0 0,0 2 0,1 1 0,34-6 0,-21 5 0,140-26-1233,253-26-644,-353 49 1579,-47 6 23,56-3 1,411 9 3122,-233 1-1739,-267-1-1109,0 0 0,0 0 0,0 0 0,0 0 0,1 0 0,-1 0 0,0 0 0,0 0 0,0 0 0,0 0 0,0 0 0,0 0 0,0 0 0,1 0 0,-1 0 0,0 0 0,0 0 0,0 0 0,0 0 0,0 0 0,0 0 0,0 1 0,0-1 0,0 0 0,1 0 0,-1 0 0,0 0 0,0 0 0,0 0 0,0 0 0,0 0 0,0 0 0,0 0 0,0 0 0,0 1 0,0-1 0,0 0 0,0 0 0,0 0 0,0 0 0,0 0 0,0 0 0,0 0 0,0 1 0,0-1 0,0 0 0,0 0 0,0 0 0,0 0 0,0 0 0,0 0 0,0 0 0,0 0 0,0 1 0,0-1 0,0 0 0,0 0 0,0 0 0,0 0 0,0 0 0,0 0 0,0 0 0,-1 0 0,-8 10 0,-14 7 0,11-12 0,0 0 0,0-1 0,0-1 0,-1 0 0,1 0 0,-1-2 0,0 1 0,0-2 0,-14 0 0,4 0 0,-38 7 0,9 0 0,1-2 0,-1-3 0,-54-3 0,-79 3 0,105 10 0,51-6 0,-35 2 0,-120-8 0,215-1 0,-1-2 0,39-9 0,-30 6 0,0 2 0,-1 1 0,64 4 0,-38 0 0,-57-1 0,-4 0 0,0 0 0,1-1 0,-1 2 0,0-1 0,0 0 0,1 0 0,-1 1 0,0 0 0,0 0 0,0 0 0,0 0 0,1 0 0,-2 1 0,5 1 0,-7-2 0,0-1 0,0 1 0,0-1 0,0 1 0,0 0 0,0-1 0,0 1 0,0-1 0,0 1 0,0 0 0,0-1 0,0 1 0,0 0 0,-1-1 0,1 1 0,0-1 0,0 1 0,-1-1 0,1 1 0,0-1 0,-1 1 0,1-1 0,0 1 0,-1-1 0,1 1 0,-1-1 0,1 0 0,-1 1 0,0 0 0,-19 15 0,16-13 0,-4 3 0,-1 1 0,1-2 0,-1 1 0,-1-2 0,1 1 0,-1-1 0,-14 4 0,1-2 0,-1-2 0,-27 2 0,-31 5 0,45-5 0,-56 2 0,57-7 0,-1 1 0,-46 10 0,20-4 0,-1-3 0,-116-6 0,68-1 0,99 2 0,36 0 0,39 0 0,967 0 0,-1028 0 0,0-1 0,-1 1 0,1 0 0,0 0 0,0 0 0,0 0 0,-1 0 0,1 0 0,0 0 0,0 0 0,0 0 0,-1 0 0,1 0 0,0 0 0,0 1 0,-1-1 0,1 0 0,0 1 0,0-1 0,-1 0 0,1 1 0,0-1 0,-1 1 0,1-1 0,0 2 0,-16 8 0,-34 9 0,22-12 0,-1-1 0,-33 3 0,-27 5 0,47-8 0,0-2 0,-1-1 0,-76-5 0,30 0 0,-305 2 0,1889 0-828,-1495 0 828,39 3 425,-38-3-411,-1 0 0,0 1 0,0-1 0,0 0 0,1 0-1,-1 1 1,0-1 0,0 1 0,0-1 0,0 1 0,0-1 0,0 1 0,0 0 0,0 0 0,0-1 0,0 1-1,0 0 1,0 0 0,-1 0 0,1 0 0,0 0 0,0 0 0,-1 0 0,1 0 0,-1 0 0,1 1-1,-1-1 1,1 2 0,-1-2-14,-1 0 0,1 0 0,0 0 0,0 0 0,-1 0 0,1 0 0,-1 0 0,1 0 0,-1-1 0,1 1 0,-1 0 0,0 0 0,1-1 0,-1 1 0,0 0 0,0-1 0,0 1 0,1 0 0,-1-1 0,0 1 0,0-1 0,0 1 0,0-1 0,0 0 0,-1 1 0,-32 9 0,24-8 0,-36 12 0,22-5 0,-1-2 0,-1-1 0,-46 6 0,-16 0 0,61-6 0,-35 1 0,-180-6 0,264-3 0,0-1 0,-1 0 0,1-1 0,28-11 0,-26 8 0,0 1 0,0 1 0,32-3 0,8 2-136,63-15 0,-73 11 22,0 2-1,62-1 1,-93 9 114,8 1 0,1-2 0,-1-1 0,51-10 0,-69 9 7,30-8 196,-1 2-1,84-6 1,-102 13-203,46-9 0,9-1 0,-286 13 0,107-1 0,80-2 0,-1 0 0,-33-8 0,-28-3 0,57 12 0,-24-2 0,-55-9 0,62 7-114,-1 1 0,-75 4 0,-30-2-100,100-5 214,0-2 0,-71-23 0,115 32 16,1-2 1,-1 1-1,0 0 0,1-1 1,-1 1-1,1-1 0,-1 0 1,1 0-1,0-1 0,0 1 1,0-1-1,0 1 1,0-1-1,1 0 0,-1 0 1,-3-6-1,5 6-3,0 0 1,0 0-1,0 0 0,1-1 0,-1 1 1,1 0-1,0 0 0,0 0 0,0-1 1,0 1-1,1 0 0,-1 0 0,1 0 1,-1 0-1,1-1 0,0 1 0,1 0 1,-1 1-1,0-1 0,4-5 0,4-7-13,0 2 0,1-1 0,0 1 0,1 1 0,0 0 0,1 0 0,16-11 0,22-30 0,2 0 0,19-12 0,-69 63 0,0 1 0,1-1 0,-1 0 0,0 0 0,0 0 0,0 0 0,0-1 0,0 1 0,0 0 0,-1-1 0,1 1 0,-1-1 0,0 0 0,1 1 0,-1-1 0,0-3 0,-1 4 0,0 0 0,0 0 0,0 0 0,-1 0 0,1 0 0,-1 0 0,0 1 0,1-1 0,-1 0 0,0 0 0,0 1 0,0-1 0,0 1 0,0-1 0,-1 1 0,1-1 0,0 1 0,-1-1 0,1 1 0,-1 0 0,1 0 0,-1 0 0,0 0 0,1 0 0,-3 0 0,-6-4 0,1 1 0,-1 0 0,1 1 0,-1 0 0,0 0 0,0 1 0,0 1 0,-14-1 0,-87 3 0,52 1 0,-466-1 0,1969-1-1111,-1437 0 1242,-4-1-65,0 1-1,1 0 0,-1 0 1,0 0-1,0 0 0,1 1 1,-1-1-1,0 1 0,0 0 1,0 0-1,1 0 0,-1 0 1,0 1-1,3 1 0,-6-2-65,0 0 0,0-1 0,1 1 0,-1-1 0,0 1 0,0 0 0,0-1 0,0 1 0,0-1 0,0 1 0,0 0 0,0-1 0,-1 1 0,1 0 0,0-1 0,0 1 0,0-1 0,-1 1 0,1-1 0,0 1 0,-1-1 0,1 1 0,0-1 0,-1 1 0,1-1 0,-1 1 0,1-1 0,0 1 0,-1-1 0,1 0 0,-1 1 0,0-1 0,1 0 0,-1 1 0,1-1 0,-1 0 0,1 0 0,-2 1 0,-22 11 0,-2-4 0,0 0 0,0-1 0,-1-2 0,0 0 0,-49 1 0,-685-8 0,742 0 0,0 0 0,0-1 0,0-1 0,1-1 0,-31-13 0,5 3 0,42 15 0,0-1 0,0 1 0,-1-1 0,1 0 0,0 0 0,0 0 0,0-1 0,0 1 0,0 0 0,0-1 0,0 1 0,0-1 0,1 0 0,-1 1 0,0-1 0,1 0 0,0 0 0,-2-3 0,2 3 0,1 0 0,-1 0 0,1 0 0,0 0 0,-1 1 0,1-1 0,0 0 0,1 0 0,-1 0 0,0 0 0,0 0 0,1 0 0,-1 0 0,1 0 0,0 1 0,-1-1 0,1 0 0,1-1 0,2-3 0,-1 1 0,1 0 0,0 0 0,1 0 0,-1 1 0,1-1 0,0 1 0,0 0 0,0 1 0,1-1 0,-1 1 0,10-4 0,57-16 0,-49 17 0,0-2 0,40-18 0,-50 20 0,1 1 0,0 0 0,17-4 0,-15 5 0,-1-1 0,20-9 0,-19 8 0,-1 1 0,1 0 0,0 1 0,0 0 0,1 2 0,-1 0 0,17 0 0,-4 0 0,-6-2 0,-1 0 0,40-13 0,-40 10 0,1 1 0,34-5 0,34-2 0,-53 7 0,59-3 0,-692 10 0,1889-1-2958,-1046 20 1755,-194-14 143,119 21 397,-91-16 791,-35-4 273,61 1 1,-101-8-193,77 4 307,-76-3-395,1 0 1,-1 1-1,0 0 1,0 0-1,0 1 1,0 0-1,14 7 1,-22-10-102,1 1 0,0-1 1,0 0-1,0 1 0,0-1 1,0 1-1,-1-1 1,1 1-1,0 0 0,0-1 1,-1 1-1,1 0 1,0 0-1,-1-1 0,1 1 1,-1 0-1,1 0 1,-1 0-1,1 0 0,-1-1 1,0 1-1,1 0 0,-1 0 1,0 0-1,0 0 1,0 0-1,0 0 0,0 0 1,0 0-1,0 2 1,-1-1 51,0-1 0,0 1 0,-1-1 0,1 1 0,0-1 1,-1 1-1,1-1 0,-1 0 0,1 1 0,-1-1 1,0 0-1,0 0 0,1 0 0,-3 0 0,-12 5 442,0 0-1,-26 5 0,41-11-511,-32 6-2,-46 2 0,-14 2 0,28-2 0,-1-3 0,-108-6 0,59-1 0,98 2 0,-38 1 0,-1-3 0,-79-13 0,104 12 0,25 3 0,0 0 0,0 0 0,1 0 0,-1-1 0,0 0 0,1 0 0,-1-1 0,1 1 0,0-1 0,-1 0 0,1-1 0,-6-3 0,10 5 0,1 0 0,0 0 0,-1 1 0,1-1 0,0 0 0,0 0 0,-1 0 0,1 0 0,0 1 0,0-1 0,0 0 0,0 0 0,0 0 0,0 0 0,0 0 0,1 0 0,-1 1 0,0-1 0,0 0 0,1 0 0,-1 0 0,0 1 0,1-1 0,-1 0 0,1 0 0,-1 1 0,1-1 0,-1 0 0,1 1 0,0-1 0,-1 0 0,1 1 0,0-1 0,-1 1 0,1-1 0,0 1 0,0 0 0,0-1 0,33-19 0,-23 16 0,1 0 0,-1 0 0,1 2 0,0-1 0,0 2 0,0-1 0,16 2 0,-11-1 0,1 0 0,26-6 0,0-5 0,0 2 0,0 2 0,1 2 0,0 2 0,84 4 0,-127 0 0,1 0 0,-1 0 0,0 1 0,0-1 0,1 1 0,-1 0 0,0 0 0,0-1 0,0 1 0,0 1 0,0-1 0,0 0 0,2 2 0,-3-2 0,-1-1 0,0 1 0,0-1 0,1 0 0,-1 1 0,0-1 0,0 1 0,1-1 0,-1 1 0,0-1 0,0 1 0,0-1 0,0 1 0,0-1 0,0 1 0,0-1 0,0 1 0,0-1 0,0 1 0,0-1 0,0 1 0,0-1 0,0 1 0,0-1 0,-15 15 0,0-6 0,0 0 0,0-1 0,-1 0 0,0-2 0,-1 0 0,1-1 0,-1 0 0,0-1 0,-1-1 0,1-1 0,-35 0 0,52-2 0,-28-1 0,-1 2 0,1 0 0,0 2 0,-27 7 0,16-4 0,-1-1 0,1-2 0,-1-2 0,-46-4 0,-1 1 0,-201 2 0,2754 0 0,-2559 2 0,-107-5 0,18-22 0,125 19 0,-65-15 0,74 11 0,0 3 0,-69-3 0,-292 11 0,431 1 0,-1 0 0,39 10 0,-19-3 0,-15-3 0,-1 2 0,47 19 0,-41-14 0,34 10 0,-31-14 0,0 2 0,49 25 0,-79-35 0,-1 1 0,0 0 0,1 0 0,-1 0 0,0 0 0,0 0 0,-1 1 0,1 0 0,0-1 0,-1 1 0,0 0 0,1 0 0,-1 0 0,-1 1 0,1-1 0,0 0 0,-1 1 0,1-1 0,-1 1 0,0-1 0,0 1 0,-1 0 0,1 0 0,-1-1 0,1 1 0,-1 0 0,-1 0 0,0 5 0,0-4 0,0 0 0,0-1 0,-1 0 0,0 1 0,0-1 0,0 0 0,-1 0 0,1 0 0,-1 0 0,0-1 0,0 1 0,0-1 0,0 1 0,-1-1 0,0 0 0,1 0 0,-1-1 0,0 1 0,0-1 0,0 0 0,-1 0 0,-6 2 0,-22 5 0,1-1 0,-1-2 0,-50 3 0,-100-5 0,135-5 0,116 0 0,117 3 0,-182-2 0,0 1 0,0-1 0,-1 1 0,1 0 0,0 0 0,-1 0 0,1 1 0,0-1 0,-1 0 0,1 1 0,3 3 0,-5-4 0,-1-1 0,1 1 0,-1-1 0,1 0 0,-1 1 0,0-1 0,1 1 0,-1-1 0,0 1 0,0-1 0,1 1 0,-1 0 0,0-1 0,0 1 0,0-1 0,0 1 0,0 0 0,1-1 0,-1 1 0,0-1 0,0 1 0,-1 0 0,1 0 0,0 0 0,-1 0 0,1 0 0,-1 0 0,0 0 0,0-1 0,1 1 0,-1 0 0,0 0 0,0-1 0,0 1 0,0 0 0,0-1 0,0 1 0,0-1 0,0 1 0,0-1 0,-2 1 0,-20 7 0,0-1 0,-1-1 0,1-1 0,-44 2 0,-99-5 0,110-3 0,116 12 0,-35-5 0,37 4 0,55-9 0,-77-2 0,0 2 0,0 2 0,49 9 0,-67-9 0,45 3 0,-48-6 0,1 2 0,-1 0 0,23 6 0,109 24 0,-89-24 0,-52-8 0,0 1 0,0-1 0,-1 2 0,1 0 0,0 0 0,-1 0 0,1 1 0,-1 1 0,15 7 0,-23-10 0,0-1 0,-1 0 0,1 1 0,0-1 0,-1 1 0,1 0 0,-1-1 0,1 1 0,0-1 0,-1 1 0,1 0 0,-1-1 0,1 1 0,-1 0 0,0 0 0,1-1 0,-1 1 0,0 0 0,0 0 0,1 0 0,-1-1 0,0 1 0,0 0 0,0 0 0,0 0 0,0 0 0,0-1 0,0 3 0,-1-1 0,0-1 0,0 1 0,0 0 0,0-1 0,0 1 0,0 0 0,-1-1 0,1 1 0,0-1 0,-1 0 0,-2 3 0,-3 1 0,0-1 0,-1 0 0,1 0 0,-16 6 0,-3-3 0,-51 5 0,28-5 0,-18 1 0,-1-3 0,-101-7 0,53 0 0,-4 2 0,116 2 0,10 3 0,15 8 0,-9-7 0,-11-5 0,0-1 0,0 1 0,0 0 0,1 0 0,-1 0 0,0 0 0,0 0 0,0 0 0,-1 0 0,1 0 0,0 0 0,0 0 0,0 1 0,-1-1 0,1 0 0,-1 0 0,1 1 0,-1-1 0,1 0 0,-1 1 0,0-1 0,0 1 0,0-1 0,0 0 0,0 1 0,0-1 0,0 3 0,-1-1 0,-1 0 0,1-1 0,-1 0 0,1 1 0,-1-1 0,0 0 0,0 0 0,0 0 0,0 0 0,0 0 0,0 0 0,0 0 0,-4 1 0,-4 3 0,-1 0 0,1-1 0,-2 0 0,1-1 0,-23 5 0,-10-4 0,-1-2 0,-83-5 0,32-1 0,-14 5 0,-120-4 0,228 2 0,0 0 0,1 0 0,-1-1 0,0 1 0,0-1 0,0 1 0,0-1 0,0 1 0,0-1 0,1 0 0,-1 0 0,-3-2 0,5 3 0,0 0 0,-1-1 0,1 1 0,0-1 0,0 1 0,0 0 0,-1-1 0,1 1 0,0 0 0,0-1 0,0 1 0,0-1 0,0 1 0,0-1 0,0 1 0,0 0 0,0-1 0,0 1 0,0-1 0,0 1 0,0 0 0,0-1 0,1 1 0,-1-1 0,0 1 0,0 0 0,0-1 0,0 1 0,1 0 0,-1-1 0,0 1 0,1 0 0,-1-1 0,1 1 0,1-3 0,2 0 0,-1 1 0,0 0 0,0 0 0,1 0 0,-1 0 0,1 0 0,0 1 0,-1-1 0,8-1 0,233-32 0,-174 24 0,-49 6 0,0 2 0,25-2 0,-22 4 0,41-1 0,-61 2 0,-1 1 0,1-1 0,-1 0 0,1 1 0,-1 0 0,1 0 0,-1 0 0,0 0 0,1 1 0,-1-1 0,0 1 0,0 0 0,5 3 0,-7-4 0,0 1 0,0-1 0,0 0 0,0 1 0,0-1 0,-1 0 0,1 1 0,0-1 0,-1 1 0,1-1 0,-1 1 0,0-1 0,1 1 0,-1 0 0,0-1 0,0 1 0,0-1 0,0 1 0,0-1 0,0 1 0,-1 0 0,1-1 0,-1 1 0,1-1 0,-1 1 0,1-1 0,-1 1 0,0-1 0,1 0 0,-1 1 0,-2 1 0,0 1 0,0 0 0,0 0 0,-1 0 0,0-1 0,1 0 0,-1 1 0,0-1 0,-7 3 0,-14 8 0,9-5 0,-1-1 0,0 0 0,0-1 0,-23 6 0,-25 3 0,23-5 0,0-1 0,-70 5 0,86-12 0,-35 7 0,37-5 0,-48 4 0,26-7 0,1 1 0,-63 14 0,196-13 0,497-5 0,-566 2 0,0 1 0,37 8 0,-36-5 0,1-1 0,26 1 0,506-3 0,-267-4 0,-211 3 0,85-3 0,-97-11 0,-47 9 0,0 1 0,21-3 0,-9 5 0,0-2 0,0-1 0,33-9 0,-82 9 0,-18 2 0,-416 3 0,428-2 0,1-2 0,-30-6 0,28 4 0,-45-3 0,54 9 0,15-1 0,-1 1 0,1-1 0,-1 0 0,1 0 0,-1 0 0,1 0 0,-1-1 0,1 0 0,-1 0 0,1 0 0,-6-2 0,10 3 0,0-1 0,0 1 0,0 0 0,0-1 0,0 1 0,0 0 0,0-1 0,0 1 0,0 0 0,0-1 0,0 1 0,0 0 0,0-1 0,0 1 0,0 0 0,0-1 0,0 1 0,0 0 0,1 0 0,-1-1 0,0 1 0,0 0 0,0-1 0,1 1 0,-1 0 0,0 0 0,0 0 0,0-1 0,1 1 0,-1 0 0,0 0 0,1 0 0,-1-1 0,0 1 0,0 0 0,1 0 0,-1 0 0,0 0 0,1 0 0,-1 0 0,0 0 0,1 0 0,-1 0 0,0 0 0,1 0 0,17-5 0,71-15 0,91-14 0,-130 30-116,61 4-1,-70 1-75,0-2 0,76-10-1,49-7-4,-58 9 233,83-5-1253,214 11 0,-201 5 744,609-2 1474,-791 1-807,-1 2 0,43 9 0,-13-1 42,-26-3 10,-19-2 332,-17 0 505,-15-1-1048,1-2 0,-1-1 0,-1-1-1,-38-4 1,1 0-57,-512 3 22,553-1 0,1-1 0,-32-8 0,-30-2 0,55 9 0,-42-10 0,14 1 0,55 12 0,1 0 0,-1 0 0,0 0 0,1-1 0,-1 1 0,0-1 0,1 1 0,-1-1 0,1 0 0,-1 1 0,0-1 0,1 0 0,0 0 0,-3-2 0,4 2 0,0 1 0,-1-1 0,1 1 0,0-1 0,0 1 0,0-1 0,0 1 0,0 0 0,0-1 0,0 1 0,0-1 0,0 1 0,0-1 0,0 1 0,0-1 0,0 1 0,1-1 0,-1 1 0,0-1 0,0 1 0,0 0 0,1-1 0,-1 1 0,0-1 0,0 1 0,1 0 0,-1-1 0,0 1 0,1 0 0,-1-1 0,1 1 0,3-3 0,0 0 0,0 0 0,0 1 0,0 0 0,1 0 0,-1 0 0,1 0 0,-1 1 0,6-2 0,14 0 0,44-1 0,-43 3 0,44-7 0,-14 1 0,-1 1 0,101 4 0,-104 2 0,-45 1 0,0-1 0,0 1 0,0 0 0,0 0 0,0 1 0,0-1 0,6 4 0,-11-5 0,0 1 0,0-1 0,0 0 0,0 1 0,0-1 0,0 1 0,-1-1 0,1 1 0,0 0 0,0-1 0,-1 1 0,1 0 0,0 0 0,0 0 0,-1-1 0,1 1 0,-1 0 0,1 0 0,-1 0 0,1 0 0,-1 0 0,0 0 0,1 0 0,-1 0 0,0 0 0,0 0 0,0 0 0,0 0 0,0 0 0,0 0 0,0 0 0,0 0 0,0 0 0,0 0 0,-1 0 0,1 0 0,0 0 0,-1 0 0,1 0 0,0 0 0,-1 0 0,0 0 0,1-1 0,-1 1 0,1 0 0,-1 0 0,0 0 0,0-1 0,1 1 0,-3 1 0,-7 6 0,0 0 0,0-1 0,-1 0 0,0-1 0,-1 0 0,1 0 0,-1-1 0,0-1 0,-16 4 0,-30 13 0,-126 58 0,172-75 0,-1 0 0,1 0 0,-1-1 0,-19 1 0,19-2 0,0 0 0,0 1 0,0 0 0,-13 5 0,36-8 0,11-5 0,21-19 0,-32 18 0,0 0 0,0 0 0,1 1 0,0 0 0,0 1 0,0 0 0,23-4 0,-3 3 0,53-16 0,-60 14 0,0 1 0,0 0 0,0 2 0,25-1 0,-27 3 0,-1-1 0,0-1 0,0 0 0,25-10 0,23-6 0,-25 10-237,0 2-1,0 2 0,55-1 1,-55 5 59,53-10 0,-52 6 10,47-1 0,-64 6 168,50-10 0,-48 5 0,44-1 0,389 6 0,-220 3 0,-236-2 71,0 0 0,-1 1 1,1 0-1,0 1 1,8 2-1,-14-4-56,-1 0 0,1 1 0,0-1 0,-1 0 0,1 0 0,0 1 0,-1-1 0,1 1 0,0-1 0,-1 1 0,1-1 0,-1 1 0,1-1 0,-1 1 0,1-1 0,-1 1 0,1 0 0,-1-1 0,1 1 0,-1 0 0,0-1 0,1 2 0,-1-1-2,-1 0-1,1 1 1,-1-1 0,1 0-1,0 0 1,-1 0-1,0 0 1,1 0 0,-1 0-1,0 0 1,1 0-1,-1-1 1,0 1-1,0 0 1,0 0 0,0-1-1,0 1 1,0 0-1,0-1 1,-2 2 0,-18 9 107,0 0 1,-1-2 0,0 0 0,-26 6 0,20-9-210,-1-2 0,0-1 0,0-1 0,0-2 0,-34-3 0,-8 1-181,-693 2-747,722-3 1017,0-1 0,-65-16 0,56 10 0,-54-4 0,77 11 52,0-2-1,-45-11 0,72 16-27,0-1-1,0 1 0,0 0 1,0 0-1,0-1 1,-1 1-1,1 0 1,0-1-1,0 1 1,0-1-1,0 1 0,0-1 1,1 0-1,-1 1 1,0-1-1,0 0 1,0 0-1,1 0 0,-1 1 1,0-1-1,1 0 1,-1 0-1,0 0 1,1 0-1,-1 0 1,1 0-1,0 0 0,-1 0 1,1-1-1,0 1 1,0 0-1,0-1 1,0 0 8,1 1 0,-1-1 1,1 1-1,0 0 1,0-1-1,0 1 0,0 0 1,0-1-1,0 1 0,0 0 1,0 0-1,0 0 1,0 0-1,1 0 0,-1 0 1,0 0-1,1 1 0,-1-1 1,1 0-1,-1 1 1,1-1-1,2 0 0,13-3 14,0 1 0,0 1 0,24-1 0,28-4-81,8-3 35,1 4 0,137 6 0,-87 2 0,782-2-2828,-868 3 3047,0 1 0,0 2 0,-1 3-1,0 0 1,73 29 0,-111-37-178,-1 0-1,0-1 1,0 1 0,0 0 0,1 0-1,-1 0 1,0 1 0,0-1 0,-1 0-1,1 1 1,0-1 0,0 1-1,-1 0 1,1 0 0,-1 0 0,1-1-1,-1 1 1,0 0 0,2 3-1,-3-3-14,0 0 0,0-1 0,0 1 0,0 0 0,-1 0 0,1-1 0,0 1 0,-1 0 0,1-1 0,-1 1 0,0 0 0,1-1 0,-1 1 0,0-1 0,0 1 0,0-1 0,0 1 0,0-1 0,-1 0 0,1 0 0,0 1-1,-1-1 1,1 0 0,0 0 0,-1 0 0,-2 1 0,-7 6-26,0 0 0,-1 0 0,0-1 0,-1 0 0,0-1 0,0-1 0,0 0 0,0 0 0,-1-2 0,0 1 0,-20 1 0,-11 0 0,-61 15 0,66-11 0,-1-2 0,-42 3 0,-403-8-1168,239-5 745,216 4 629,-33 0 648,47-3-479,17 0-261,6 0-72,107-21-42,-75 17 0,53-16 0,-39 7 0,103-15 0,-36 21 35,-73 7-123,48-8-1,67-17-620,-120 21 709,1 3 0,61 1 0,-57 2 0,77-9 0,-3-3-245,238 6 0,-197 8 153,-123 1 682,-38-3-582,1 0 0,-1 0 1,0 0-1,0 0 0,0 0 0,0 0 0,0 0 0,1 0 0,-1 0 1,0 0-1,0 0 0,0 0 0,0 0 0,0 0 0,1 0 1,-1 0-1,0 0 0,0 0 0,0 0 0,0 0 0,0 0 0,1 1 1,-1-1-1,0 0 0,0 0 0,0 0 0,0 0 0,0 0 1,0 0-1,0 0 0,0 1 0,1-1 0,-1 0 0,0 0 0,0 0 1,0 0-1,0 0 0,0 1 0,0-1 0,0 0 0,0 0 1,0 0-1,0 0 0,0 0 0,0 1 0,0-1 0,0 0 0,0 0 1,0 0-1,0 0 0,0 0 0,0 1 0,0-1 0,0 0 1,-21 8 284,-40 7-242,-80 8-1,103-16-50,-50 15 0,10-1 0,78-21 0,0 0 0,0 0 0,0 0 0,0 0 0,0 0 0,0 0 0,0-1 0,0 1 0,0 0 0,0 0 0,0 0 0,0 0 0,0 0 0,0 0 0,0 0 0,0 0 0,0 0 0,0 0 0,0 0 0,0 0 0,0 0 0,0 0 0,0 0 0,0 0 0,0 0 0,0 0 0,0 0 0,0-1 0,0 1 0,0 0 0,10-5 0,19-6 0,-4 5 0,0-1 0,46-21 0,-51 19 0,0 1 0,1 1 0,-1 1 0,43-8 0,82-12 0,-107 17 0,1 2 0,0 1 0,42-1 0,-53 6 0,50-10 0,16 0 0,37-3-379,-78 7 112,62-1 1,461 9 266,-554 1 0,-1 0 0,35 8 0,27 3 0,-79-13 32,0 0 1,1 0-1,-1 1 1,0 0-1,0 0 1,1 0 0,-1 1-1,0-1 1,0 1-1,0 0 1,-1 0 0,1 0-1,6 5 1,-9-5-19,1 0 0,-1-1-1,0 1 1,0 0 0,0 0 0,-1-1 0,1 1 0,0 0-1,-1 0 1,1 0 0,-1 0 0,1 0 0,-1 0-1,0 0 1,0 0 0,0 0 0,0 0 0,0 0 0,-1 0-1,1 0 1,0 0 0,-1 0 0,0 0 0,1 0 0,-1-1-1,0 1 1,0 0 0,0 0 0,0-1 0,0 1 0,0 0-1,-2 1 1,-2 2-14,1 0 0,0 0 0,-1-1 0,0 1 0,0-1 0,0 0 0,-12 6 0,-45 20 0,45-22 0,0-1 0,-1-2 0,1 0 0,-1-2 0,0 1 0,-26 0 0,-20 4 0,-4 7 0,48-9 0,-1-1 0,0-1 0,-33 2 0,-623-5-2598,312-3 1573,294 1 1025,-111-14 0,140 11-18,-61 0-1,-2 1 220,95 2 262,0-1 0,0 0 0,-19-6 1,27 7-407,0 1 0,1-1 1,-1 1-1,0-1 1,0 0-1,1 0 0,-1 0 1,0 0-1,1 0 0,-1 0 1,1 0-1,-1 0 1,1-1-1,-1 1 0,1-1 1,0 1-1,0-1 0,0 1 1,0-1-1,0 1 1,0-1-1,0 0 0,1 0 1,-1 0-1,0 1 1,1-1-1,-1-2 0,2 2-57,-1 1 0,1-1 0,-1 1 0,1 0 0,0-1 0,0 1 0,-1 0 0,1 0 0,0-1 0,0 1 0,0 0 0,0 0 0,1 0 0,-1 0 0,0 0 0,3-1 0,29-16 0,-14 8 0,-6 3 0,1 1 0,-1 1 0,2 0 0,-1 1 0,0 0 0,1 1 0,0 1 0,24-1 0,19-5 0,126-17 0,-82 13 41,-10 3-246,11-2-374,1 4 0,124 8-1,-79 1 297,723-2 1424,-865 0-1018,0 1 0,-1 0 1,1 0-1,11 3 0,-17-4-108,0 0 0,0 1 0,-1-1 0,1 0 0,0 1 0,0-1 0,0 1 0,-1-1 0,1 1 0,0-1 0,-1 1 0,1-1 0,0 1 0,-1 0 0,1-1 0,-1 1 0,1 0 0,-1-1 0,1 2 0,-1-1-9,0 0-1,0 0 0,0 0 1,0 0-1,-1 0 0,1-1 1,0 1-1,-1 0 0,1 0 1,0 0-1,-1 0 0,1-1 1,-1 1-1,1 0 0,-1 0 1,0-1-1,1 1 0,-1 0 1,1-1-1,-1 1 0,0-1 1,0 1-1,-1 0 0,-8 8-5,-1-1 0,-1-1 0,1 1 0,-1-2 0,0 0 0,-1 0 0,0-1 0,1-1 0,-2 0 0,-19 3 0,-61 17 0,71-17 0,1-1 0,-1-1 0,-1-1 0,-26 2 0,28-5 0,0 2 0,-22 5 0,-37 4 0,-300-10 0,200-4 0,190 1 0,0-1 0,-1 0 0,1 0 0,0-1 0,15-8 0,8-1 0,-1 3 0,46-6 0,-43 9 0,40-12 0,-44 11-95,0 1-1,0 1 1,1 2 0,-1 1-1,46 2 1,39-1-107,-17-12 202,25 0 0,574 12-707,-337 3 446,-356-2 262,30-1 90,0 2-1,1 1 1,53 11 0,-71-10 3,25 7 433,-41-10-510,0 0-1,1 1 1,-1-1-1,0 1 1,0-1-1,0 1 1,0 0-1,0-1 1,1 1-1,-1 0 1,0 0-1,-1 0 1,1 0-1,0 0 1,0 0-1,0 0 1,0 0-1,-1 0 1,1 0-1,-1 0 1,1 0-1,-1 0 1,1 1-1,-1-1 1,1 3-1,-1-3-9,0-1 0,-1 1 0,1 0 0,0 0-1,-1 0 1,1 0 0,0 0 0,-1-1 0,1 1-1,-1 0 1,1 0 0,-1-1 0,0 1 0,1 0-1,-1-1 1,0 1 0,1 0 0,-1-1 0,0 1-1,0-1 1,1 1 0,-1-1 0,0 0 0,-1 1-1,-27 9 129,17-7-112,-16 8-23,0-2 0,0-1 0,0-1 0,-1-2 0,-53 4 0,60-8 0,0 2 0,-26 6 0,25-5 0,-45 5 0,-66 3 0,84-5 0,-54 0 0,-131-8 0,234 1 0,1 0 0,-1 0 0,0 0 0,0 1 0,0-1 0,0 0 0,0 0 0,0 0 0,0-1 0,0 1 0,0 0 0,0 0 0,0 0 0,0-1 0,0 1 0,0 0 0,0-1 0,1 1 0,-1-1 0,0 1 0,0-1 0,0 0 0,1 1 0,-1-1 0,0 0 0,0 0 0,1 0 0,1 0 0,0 0 0,0 0 0,-1 0 0,1 1 0,0-1 0,0 0 0,0 1 0,0-1 0,0 0 0,0 1 0,0-1 0,0 1 0,0-1 0,0 1 0,0 0 0,0-1 0,0 1 0,0 0 0,0 0 0,0 0 0,2 0 0,22-4 0,1 2 0,26 0 0,-27 2 0,0-2 0,34-5 0,-11-1 0,1 3 0,-1 1 0,59 5 0,-681-2 0,265 2 0,283-2 0,-1-2 0,-29-6 0,28 4 0,-45-3 0,26 7 0,-89-14 0,-105-31 0,173 36 0,-1 3 0,0 3 0,-92 6 0,36 0 0,-294-2 0,398 3 0,-1 0 0,1 2 0,0 0 0,0 1 0,0 1 0,-35 18 0,31-14 0,-128 62 0,49-20 0,79-40 0,-40 14 0,-1 1 0,106-23 0,-11-5 0,31 1 0,-1-3 0,90-15 0,7-10 0,1 1 0,-127 22 0,1 2 0,34 0 0,18 0 0,-20-10 0,-47 8 0,0 0 0,22-1 0,79-8 0,-66 6 0,53 0 0,-83 7 0,53 0 0,119-15 0,11-12 0,-149 20-92,0 2 1,1 2-1,59 6 0,-11 0-110,450-3 88,-528-2 127,-1 0 1,31-8-1,-27 5-115,37-3 0,475 6-1768,-279 4 1847,303-2 23,-545-1 107,0-1 0,33-8 0,-31 5-10,-1 1 0,25-1 0,-22 5-42,213 2 2018,-234-2-2073,-1 0 0,0 0 0,0 1 0,0-1 0,0 1 0,0-1 0,1 1 0,-1 0 0,0 0 0,0 0 0,-1 0 0,1 0 0,0 0 0,0 0 0,0 1 0,-1-1 0,1 1 0,-1-1 0,1 1 0,-1 0 0,0 0 0,0-1 0,2 3 0,-3-2 0,1 0 0,-1-1 0,0 1 0,0 0 0,0-1 0,0 1 0,0 0 0,0-1 0,0 1 0,0 0 0,-1-1 0,1 1 0,-1 0 0,1-1 0,-1 1 0,1-1 0,-1 1 0,0-1 0,0 1 0,0-1 0,0 1 0,0-1 0,0 0 0,0 0 0,-1 1 0,1-1 0,0 0 0,-1 0 0,-2 1 0,-8 6 0,-1 0 0,-1-1 0,1-1 0,-1 0 0,0-1 0,-1 0 0,1-1 0,-1-1 0,-29 3 0,-10-3 0,-78-5 0,40 0 0,-672 2-1580,719-3 1772,-66-11 0,34 4-61,67 9 35,0-1 1,1 0-1,-1 0 1,-17-7 0,27 9-164,0 0-1,0 0 1,0 0 0,-1 0 0,1 0 0,0 0 0,0 0 0,0 0 0,0 0 0,0 0 0,0 0 0,0 0-1,-1 0 1,1 0 0,0 0 0,0 0 0,0 0 0,0 0 0,0 0 0,0 0 0,0-1 0,0 1 0,0 0-1,-1 0 1,1 0 0,0 0 0,0 0 0,0 0 0,0 0 0,0 0 0,0 0 0,0-1 0,0 1 0,0 0-1,0 0 1,0 0 0,0 0 0,0 0 0,0 0 0,0 0 0,0 0 0,0-1 0,0 1 0,0 0 0,0 0-1,0 0 1,0 0 0,0 0 0,0 0 0,0 0 0,0-1 0,0 1 0,0 0 0,0 0 0,0 0 0,0 0-1,0 0 1,0 0 0,0 0 0,0 0 0,1 0 0,-1-1 0,0 1 0,11-3 60,16 1-80,89-11 17,-77 7 0,51-2 0,1241 10-1776,-1172 11 1776,7 0 0,-142-11 0,1 0 0,-1 2 0,1 1 0,25 8 0,-24-5 0,2-2 0,51 6 0,-66-10 235,1 0 0,-1 0 0,0 1 0,0 1 0,21 9 0,8 3 131,-22-12-366,20 6 0,-39-9 0,0-1 0,1 1 0,-1-1 0,0 1 0,0-1 0,0 1 0,0 0 0,0-1 0,0 1 0,0 0 0,0 0 0,0 0 0,0 0 0,0 0 0,-1 0 0,1 0 0,0 0 0,-1 0 0,1 0 0,-1 0 0,1 0 0,-1 0 0,1 1 0,-1 1 0,0-2 0,0 0 0,0 0 0,0-1 0,-1 1 0,1 0 0,0 0 0,-1 0 0,1 0 0,-1-1 0,1 1 0,-1 0 0,1 0 0,-1-1 0,1 1 0,-1 0 0,0-1 0,1 1 0,-1-1 0,0 1 0,0-1 0,1 1 0,-1-1 0,0 1 0,0-1 0,0 0 0,0 1 0,1-1 0,-3 0 0,-29 7 0,23-6 0,-24 5 0,-3 1 0,0-1 0,-51 0 0,-556-7-926,585-1 510,-70-13 0,67 6-303,-7-2 148,39 5 590,-49-3 1,69 9-17,-237-16 123,214 12 20,-2 1 670,-36-9 0,61 10-694,0-1 0,0 0 1,0 0-1,0-1 0,1 0 0,0 0 1,0-1-1,-15-11 0,22 15-122,0 0 0,-1 0 0,1 0 1,0-1-1,0 1 0,0 0 0,0-1 0,0 1 0,0-1 0,0 1 0,1-1 0,-1 0 0,1 1 0,-1-1 1,1 0-1,-1 1 0,1-1 0,0 0 0,0 0 0,0 1 0,0-1 0,0-3 0,1 2 0,0-1 0,0 1 0,1 0 0,-1 0 0,1 0 1,-1-1-1,1 1 0,0 1 0,0-1 0,5-5 0,-2 2 0,1 1 0,0 0 0,0 0 0,1 0 0,0 1-1,-1 0 1,1 0 0,1 0 0,11-4 0,0 5 0,-1 1 0,28-1 0,27-4 0,-2-8 0,0 4 0,128-4 0,-98 14 0,86 3 0,-165 2 0,1 1 0,-1 1 0,0 1 0,0 1 0,-1 0 0,0 2 0,20 12 0,-7-5 0,-23-12 0,1-1 0,1 0 0,-1-1 0,1-1 0,18 3 0,14 2 0,18 7 0,-32-6 0,0-1 0,0-2 0,50 2 0,-40-5 0,50 9 0,-49-5 0,46 1 0,-66-6 0,-1 1 0,32 8 0,23 3 0,-127-14 0,28 2 0,0-1 0,0-1 0,1-1 0,-25-6 0,14 1 0,0 1 0,-44-2 0,-27-3 0,-46-24 0,215 32 0,545 4 0,-609-1 0,0 1 0,1-1 0,-1 0 0,0 0 0,0 0 0,1 0 0,-1 0 0,0-1 0,1 1 0,-1 0 0,0-1 0,0 1 0,1-1 0,-1 1 0,0-1 0,0 1 0,2-2 0,-3 1 0,0 1 0,0-1 0,0 0 0,0 1 0,0-1 0,0 1 0,0-1 0,-1 1 0,1-1 0,0 1 0,0-1 0,-1 1 0,1-1 0,0 1 0,0-1 0,-1 1 0,1-1 0,-1 1 0,1 0 0,0-1 0,-1 1 0,1 0 0,-1-1 0,1 1 0,-1 0 0,0-1 0,-6-3 0,0-1 0,0 1 0,0 1 0,-11-4 0,-2 1 0,7 3 0,1-1 0,-1-1 0,1 0 0,-18-10 0,29 15 0,0 0 0,0-1 0,1 1 0,-1 0 0,0-1 0,1 1 0,-1 0 0,0-1 0,1 1 0,-1-1 0,1 0 0,-1 1 0,0-1 0,1 1 0,-1-1 0,1 0 0,0 1 0,-1-1 0,1 0 0,0 0 0,-1 1 0,1-1 0,0 0 0,0 0 0,-1 1 0,1-1 0,0 0 0,0 0 0,0 0 0,0 1 0,0-1 0,0 0 0,1 0 0,-1 1 0,0-1 0,0 0 0,0 0 0,1 0 0,-1 1 0,0-1 0,1 0 0,-1 1 0,1-1 0,-1 0 0,1 1 0,-1-1 0,1 1 0,-1-1 0,1 0 0,-1 1 0,1 0 0,0-1 0,-1 1 0,1-1 0,0 1 0,0 0 0,1-1 0,3-2 0,1 1 0,0-1 0,-1 1 0,1 0 0,0 1 0,6-1 0,147-27 0,-25 3 0,-73 14 0,-40 8 0,0 0 0,34-2 0,-28 5 0,20 0 0,89-12 0,74-14 0,-94 15 0,3-2 0,65-12 0,-121 18 0,0 3 0,114 6 0,-61 2 0,2099-3 0,-2261-1 0,7 0 0,0 2 0,1 1 0,-65 12 0,71-9 0,0-1 0,1-1 0,-1-2 0,-34-3 0,33 0 0,1 2 0,-1 1 0,-58 10 0,88-11 0,-49 13 0,-1-2 0,0-3 0,-91 3 0,692-10 0,-238-3 0,-250 6 0,-57-3 0,0-1 0,0 1 0,0-1 0,0 1 0,0 0 0,0 0 0,0 0 0,0 1 0,-1-1 0,1 1 0,0 0 0,-1-1 0,1 1 0,-1 0 0,0 0 0,3 4 0,-4-5 0,-1 0 0,0 0 0,0 0 0,1 0 0,-1 0 0,0 0 0,0 0 0,0 0 0,0 0 0,-1 0 0,1 0 0,0 0 0,0 0 0,0 0 0,-1 0 0,1 0 0,-1 0 0,1 0 0,-1 0 0,1 0 0,-1-1 0,1 1 0,-1 0 0,0 0 0,1-1 0,-1 1 0,0 0 0,0-1 0,0 1 0,1-1 0,-1 1 0,0-1 0,0 1 0,0-1 0,0 1 0,0-1 0,-1 1 0,-37 12 0,12-10 0,0 0 0,-48-3 0,50-1 0,0 1 0,-1 2 0,-35 5 0,-2 3 0,0-3 0,-1-3 0,-98-6 0,43 0 0,-326 2 0,434-1 0,1 1 0,-1-1 0,1-1 0,0 0 0,-1 0 0,1-1 0,-17-7 0,40 7 0,10 4 0,-22-1 0,-1 0 0,1 0 0,0 0 0,-1 0 0,1 0 0,-1 0 0,1 1 0,-1-1 0,1 0 0,-1 0 0,1 1 0,-1-1 0,1 0 0,-1 1 0,1-1 0,-1 1 0,0-1 0,1 1 0,-1-1 0,1 0 0,-1 1 0,0-1 0,0 1 0,1 0 0,-1-1 0,0 1 0,0-1 0,0 1 0,1-1 0,-1 1 0,0 0 0,-1 0 0,1 0 0,-1 0 0,1 0 0,-1 0 0,1 0 0,-1 0 0,0 0 0,1 0 0,-1-1 0,0 1 0,0 0 0,0-1 0,0 1 0,-1 1 0,-38 15 0,16-12 0,2-1 0,1 0 0,0 2 0,0 0 0,0 1 0,-35 19 0,11-4 0,45-22 0,-1 1 0,1-1 0,0 0 0,0 0 0,0 1 0,-1-1 0,1 0 0,0 1 0,0-1 0,0 0 0,0 1 0,0-1 0,0 0 0,0 1 0,0-1 0,0 0 0,0 1 0,0-1 0,0 1 0,0-1 0,0 0 0,0 1 0,0-1 0,0 0 0,0 1 0,0-1 0,1 0 0,-1 1 0,0-1 0,0 0 0,0 0 0,0 1 0,1-1 0,-1 0 0,0 0 0,0 1 0,1-1 0,-1 0 0,0 0 0,1 1 0,-1-1 0,0 0 0,1 0 0,-1 0 0,0 0 0,1 0 0,-1 0 0,0 0 0,1 1 0,-1-1 0,0 0 0,1 0 0,19 8 0,104 12 0,-63-11 0,0-2 0,1-4 0,88-5 0,-35 0 0,-57 1 0,109-14 0,-4-12 0,-128 22 0,-1 2 0,59 4 0,25-3 0,-103 1 0,1-1 0,-1-1 0,0 0 0,0-1 0,21-9 0,-17 6 0,0 2 0,1 0 0,-1 0 0,1 2 0,-1 1 0,1 0 0,0 1 0,27 3 0,-479-3 0,192 3 0,30-2 0,271 1 0,-23 1 0,-1-2 0,0-2 0,56-9 0,-49 3 0,54-3 0,21-3 0,-31 7 0,-67 6 0,0 0 0,0-2 0,27-6 0,-9 2-134,0 1-1,0 2 0,0 1 1,73 6-1,-29-1 22,756-2 899,-932-2-786,-107 5 0,165 2 0,-60 15 0,65-12 0,1-1 0,-1-2 0,-38 2 0,48-5 0,0 1 0,1 0 0,-1 1 0,1 1 0,0 1 0,-30 14 0,47-19 0,0-1 0,0 1 0,0 0 0,0 0 0,0 0 0,1 0 0,-1 1 0,0-1 0,1 0 0,-1 1 0,1-1 0,0 1 0,-1-1 0,1 1 0,0 0 0,-1 2 0,1-3 0,1 0 0,0 0 0,0 1 0,-1-1 0,1 0 0,0 0 0,0 0 0,0 1 0,1-1 0,-1 0 0,0 0 0,0 0 0,1 0 0,-1 0 0,0 1 0,1-1 0,-1 0 0,1 0 0,0 0 0,1 2 0,1 0 0,0 0 0,0 0 0,0 0 0,1 0 0,-1 0 0,1-1 0,0 0 0,0 1 0,0-1 0,0-1 0,0 1 0,1-1 0,6 2 0,24 4 0,1 1 0,1-1 0,65 2 0,-77-9 0,0 1 0,0 1 0,43 10 0,-29-6 0,1-1 0,0-2 0,0-1 0,44-5 0,3 0 0,-46 5 0,-26-1 0,0 0 0,-1-1 0,1-1 0,0 0 0,21-5 0,-36 6 0,1 0 0,-1 0 0,1 0 0,-1 0 0,0 0 0,1-1 0,-1 1 0,1 0 0,-1 0 0,1 0 0,-1 0 0,1 0 0,-1-1 0,0 1 0,1 0 0,-1 0 0,1-1 0,-1 1 0,0 0 0,1-1 0,-1 1 0,0 0 0,0-1 0,1 1 0,-1 0 0,0-1 0,0 1 0,1-1 0,-1 1 0,0-1 0,0 1 0,0-1 0,-13-6 0,-25 1 0,-35 6 0,52 1 0,0-1 0,0-1 0,-1-1 0,-29-7 0,29 5 0,1 0 0,-40-1 0,39 4 0,1-1 0,-40-8 0,38 5 0,-1 1 0,1 1 0,-39 0 0,1 1 0,59 2 0,0 0 0,1 0 0,-1-1 0,0 1 0,1 0 0,-1 0 0,1-1 0,-1 1 0,0-1 0,1 1 0,-1-1 0,1 0 0,0 0 0,-1 0 0,1 0 0,-3-1 0,8-5 0,16 2 0,20 2 0,61 4 0,26-2 0,-64-12 0,-47 9 0,0 1 0,21-3 0,65-7 0,-65 7 0,58-2 0,-70 8 0,1-1 0,-1-2 0,41-8 0,-34 7 0,-27 4 0,0 0 0,0-1 0,0 1 0,0-1 0,0 0 0,0 0 0,0-1 0,-1 1 0,1-1 0,0 0 0,7-5 0,-12 7 0,0 0 0,0-1 0,0 1 0,1 0 0,-1-1 0,0 1 0,0 0 0,0-1 0,-1 1 0,1 0 0,0-1 0,0 1 0,0 0 0,0-1 0,0 1 0,0 0 0,0 0 0,0-1 0,-1 1 0,1 0 0,0-1 0,0 1 0,0 0 0,-1 0 0,1 0 0,0-1 0,0 1 0,-1 0 0,1 0 0,0 0 0,0-1 0,-1 1 0,1 0 0,0 0 0,-1 0 0,1 0 0,0 0 0,-1 0 0,1 0 0,0 0 0,0 0 0,-1 0 0,1 0 0,0 0 0,-1 0 0,1 0 0,-1 0 0,-17-4 0,-61-1 0,-97 6 0,58 2 0,52-4 0,-76 2 0,71 12 0,52-9 0,-1 0 0,-27 1 0,-61-6 0,-46 2 0,90 12 0,48-9 0,0-1 0,-21 3 0,6-3 0,0 2 0,1 1 0,-49 17 0,61-16 0,1 1 0,-30 18 0,-9 5 0,21-13 0,28-14 0,0 0 0,-1 0 0,0 0 0,0-1 0,0 0 0,0 0 0,-13 1 0,-197 40 0,208-41 0,-1-1 0,0 0 0,1-1 0,-1 0 0,-20-1 0,21-4 0,14-2 0,17-3 0,0 4 0,-5 3 0,-1-2 0,0 0 0,0-1 0,0 0 0,15-8 0,-18 8-136,-1 1-1,1 0 1,0 1-1,0 0 1,1 1-1,-1 0 1,0 1-1,1 1 0,14 1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6:45.4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2295 307 24575,'1'-7'0,"0"1"0,0 0 0,0 0 0,1-1 0,0 1 0,0 0 0,0 0 0,1 1 0,0-1 0,0 0 0,0 1 0,1 0 0,0 0 0,7-8 0,2 0 0,1 0 0,0 1 0,28-19 0,0 7 0,1 1 0,61-22 0,-7 3 0,-68 33 0,-19 11 0,-9-1 0,-1 0 0,0-1 0,0 1 0,0 0 0,0-1 0,0 1 0,-1 0 0,1-1 0,0 1 0,0 0 0,0-1 0,0 1 0,-1-1 0,1 1 0,0 0 0,-1-1 0,1 1 0,0-1 0,-1 1 0,1-1 0,-2 2 0,-7 6 0,0 0 0,-1 0 0,0 0 0,0-1 0,-1-1 0,0 0 0,0 0 0,-20 6 0,-57 26 0,64-26 0,-1-2 0,0 0 0,-42 10 0,-123 27 0,151-43 0,0-1 0,-56-4 0,49 0 0,92-1 0,47-9 0,74-3 0,-66 12 0,111 6 0,-210-5 0,0 1 0,0 0 0,0 1 0,0-1 0,0 0 0,0 1 0,0-1 0,0 1 0,-1-1 0,1 1 0,0 0 0,0 0 0,-1-1 0,1 1 0,0 1 0,-1-1 0,1 0 0,-1 0 0,1 1 0,-1-1 0,0 0 0,0 1 0,0 0 0,1-1 0,-1 1 0,-1-1 0,1 1 0,0 0 0,0 0 0,-1 0 0,1-1 0,-1 1 0,1 0 0,-1 0 0,0 0 0,0 0 0,0 0 0,0 0 0,0 0 0,0 0 0,0 0 0,-1 2 0,-1 4 0,0-1 0,-1 1 0,0 0 0,0-1 0,0 0 0,-1 0 0,0 0 0,-1 0 0,-5 6 0,9-12 0,-1 1 0,1-1 0,0 0 0,0 1 0,0-1 0,0 1 0,0-1 0,0 1 0,1 0 0,-1-1 0,0 1 0,1 0 0,0-1 0,-1 1 0,1 0 0,0 0 0,0 3 0,0-4 0,1 0 0,-1 0 0,1 0 0,0 0 0,0 0 0,0 0 0,0 0 0,-1 0 0,1 0 0,0-1 0,0 1 0,1 0 0,-1-1 0,0 1 0,0 0 0,0-1 0,0 0 0,1 1 0,-1-1 0,0 0 0,0 1 0,1-1 0,-1 0 0,0 0 0,3 0 0,50 4 0,91-6 0,-42-1 0,-23 1 0,91 5 0,-43 20 0,-122-23 0,-1 1 0,1 0 0,0 0 0,-1 0 0,1 1 0,-1 0 0,1 0 0,-1 0 0,6 4 0,-10-5 0,1 0 0,-1 0 0,0 1 0,0-1 0,1 0 0,-1 1 0,0-1 0,0 0 0,-1 1 0,1-1 0,0 1 0,0 0 0,-1-1 0,1 1 0,-1-1 0,1 1 0,-1 0 0,0 0 0,1-1 0,-1 1 0,0 0 0,0-1 0,0 1 0,-1 0 0,1 0 0,0-1 0,-1 1 0,1 0 0,-1-1 0,1 1 0,-1-1 0,0 1 0,0 0 0,-1 1 0,-1 2 0,0-1 0,0 1 0,0-1 0,0 0 0,-1 0 0,1 0 0,-1-1 0,0 1 0,0-1 0,-1 0 0,1 0 0,-6 2 0,-8 4 0,-36 12 0,14-6 0,6-4 0,1-1 0,-1-2 0,-1-1 0,1-2 0,-1-1 0,0-2 0,0-2 0,-65-6 0,98 6 0,1 0 0,-1 0 0,0 0 0,1 0 0,-1 0 0,1 0 0,-1-1 0,1 1 0,-1 0 0,1-1 0,-1 1 0,1-1 0,-1 0 0,1 1 0,0-1 0,-1 0 0,1 0 0,0 0 0,0 0 0,0 0 0,0 0 0,-1 0 0,2-1 0,-1 1 0,0 0 0,0-1 0,-1-2 0,2 2 0,0 0 0,1 0 0,-1 0 0,0 0 0,1 0 0,0 0 0,-1 1 0,1-1 0,0 0 0,0 0 0,0 0 0,0 1 0,0-1 0,1 0 0,-1 1 0,0-1 0,1 1 0,-1-1 0,1 1 0,2-2 0,10-7 0,0-1 0,1 2 0,1 0 0,24-10 0,70-22 0,-90 34 0,3 1 0,0 0 0,45-4 0,10-1 0,-70 9 0,41-10 0,2 3 0,91-5 0,-141 14 0,1 0 0,-1 0 0,0 0 0,0 0 0,1 0 0,-1 0 0,0-1 0,1 1 0,-1 0 0,0-1 0,0 1 0,1 0 0,-1-1 0,0 0 0,0 1 0,0-1 0,2-1 0,-3 2 0,0-1 0,1 1 0,-1-1 0,0 0 0,0 1 0,0-1 0,0 1 0,0-1 0,0 0 0,0 1 0,0-1 0,0 1 0,0-1 0,0 1 0,0-1 0,0 0 0,0 1 0,-1-1 0,1 1 0,0-1 0,0 1 0,-1-1 0,1 1 0,0-1 0,-1 1 0,1-1 0,-4-4 0,0 0 0,-1 1 0,1 0 0,-1 0 0,-10-7 0,-6-1 0,-1 1 0,-32-12 0,30 13 0,1 2 0,-36-8 0,-18-6 0,-11-4 0,61 20 0,1-2 0,-29-12 0,53 19 0,0 0 0,1 1 0,-1-1 0,0 0 0,0 1 0,0 0 0,1-1 0,-1 1 0,0 0 0,0 0 0,0 0 0,0 0 0,0 0 0,0 0 0,1 1 0,-1-1 0,0 1 0,0-1 0,0 1 0,1 0 0,-4 1 0,5-2 0,-1 1 0,1-1 0,-1 0 0,1 1 0,0-1 0,-1 1 0,1-1 0,0 1 0,0-1 0,-1 1 0,1-1 0,0 1 0,0-1 0,-1 1 0,1-1 0,0 1 0,0-1 0,0 1 0,0 0 0,0-1 0,0 1 0,0-1 0,0 1 0,0-1 0,0 1 0,1 0 0,-1 1 0,1-1 0,0 1 0,0 0 0,0-1 0,0 1 0,0-1 0,0 0 0,1 1 0,-1-1 0,0 0 0,1 0 0,2 2 0,9 4-5,1-1 0,0 0-1,0-1 1,0 0 0,1-2-1,-1 1 1,21 1 0,-15-2-82,39 7-205,76 17-211,-87-17 503,93 8 0,23 4 0,208 32 398,-204-29-472,-42-1 74,-81-13 0,56 5 0,-95-16 2,101 13 311,-96-11-273,1 1 1,-1 0 0,1 0 0,-1 1 0,0 1-1,18 10 1,-29-15-41,1 0 0,0 0 0,-1 1 0,1-1 0,0 1 0,-1-1 0,1 0 0,0 1 0,-1-1 0,1 1 0,-1 0 0,1-1 0,-1 1 0,1-1 0,-1 1 0,0 0 0,1-1 0,-1 1 0,0 0 0,1-1 0,-1 1 0,0 0 0,0 0 0,0-1 0,1 1 0,-1 0 0,0 0 0,0-1 0,0 1 0,0 0 0,-1 0 0,1 0 0,-1 1 0,0-1 0,0 0 0,0 1 0,0-1 0,-1 0 0,1 0 0,0 1 0,-1-1 0,1 0 0,-1-1 0,1 1 0,-1 0 0,-1 1 0,-8 2 0,1-1 0,-1 1 0,-15 1 0,-30 1 0,-1-3 0,-73-5 0,23-1 0,66 5 0,29-1 0,-1 0 0,1-1 0,-1 0 0,1-1 0,-1 0 0,-22-6 0,33 6 0,1 1 0,-1 0 0,1-1 0,-1 0 0,1 1 0,0-1 0,-1 0 0,1 0 0,0 1 0,-1-1 0,1 0 0,0 0 0,0 0 0,0-1 0,0 1 0,0 0 0,0 0 0,0 0 0,1-1 0,-1 1 0,0-1 0,1 1 0,-1 0 0,1-1 0,-1 1 0,1-1 0,0 1 0,0-1 0,0 1 0,-1-1 0,1 1 0,1-1 0,-1 1 0,0-1 0,0 1 0,0-1 0,1 1 0,-1-1 0,1 1 0,0-2 0,1-2 0,1 1 0,0-1 0,0 1 0,0-1 0,0 1 0,1 0 0,-1 0 0,1 1 0,0-1 0,5-3 0,4 1 0,-1 0 0,1 1 0,0 0 0,0 1 0,1 1 0,-1 0 0,1 0 0,23 0 0,10-3 0,137-30 0,-130 27 0,-13 2 0,74-3 0,96 11 0,-238-1 0,0-2 0,1-1 0,-37-8 0,-122-16 0,159 23-108,1 1-1,-1 1 1,-27 2-1,29 0-18,-1 0 0,1-2 0,-38-7-1,-7-9-10,-137-28 130,147 43 11,50 3 9,-1 0 0,0 0 1,1-1-1,-1 0 0,0 0 1,1-1-1,-1-1 0,1 1 0,0-2 1,0 1-1,-12-7 0,19 9-1,1 0 0,0 0-1,0 1 1,0-1-1,-1 0 1,1 0-1,0 0 1,0 0-1,1-1 1,-1 1-1,0 0 1,0 0-1,0-1 1,1 1 0,-1 0-1,1-1 1,-1 1-1,1 0 1,0-1-1,-1 1 1,1-1-1,0 1 1,0-1-1,0 1 1,0-3-1,1 2 12,0-1 1,0 1-1,0 0 0,0-1 0,0 1 0,1 0 0,-1 0 0,1 0 0,0 0 0,-1 0 0,1 0 0,0 1 0,3-3 0,2-2 23,1 1-1,0 1 1,0-1-1,0 1 1,0 1-1,1 0 1,13-4-1,17 2-44,1 3 0,0 0 0,41 5 0,6 0 0,7-5 0,99 5 0,-191-3 0,0 0 0,0 0 0,0 0 0,-1 1 0,1-1 0,0 1 0,0-1 0,0 1 0,-1 0 0,1 0 0,0 0 0,-1 0 0,1 0 0,2 2 0,-4-3 0,0 0 0,1 1 0,-1-1 0,0 0 0,0 1 0,0-1 0,0 0 0,0 1 0,1-1 0,-1 0 0,0 1 0,0-1 0,0 1 0,0-1 0,0 0 0,0 1 0,0-1 0,0 0 0,0 1 0,-1-1 0,1 1 0,0-1 0,0 0 0,0 1 0,0-1 0,-1 1 0,-14 11 0,-13 4 0,11-5 0,0-2 0,0 0 0,-1-1 0,-32 10 0,48-18 0,1 0 0,-1 1 0,1-1 0,-1 0 0,0 1 0,1-1 0,0 1 0,-1 0 0,1-1 0,-1 1 0,1 0 0,0 0 0,-1 0 0,1 0 0,0 0 0,-2 2 0,8 4 0,14-3 0,233 0 0,-132-6 0,771 2 0,-880 0 0,1 1 0,0 0 0,16 4 0,-24-4 0,0 0 0,-1 0 0,0 0 0,1 0 0,-1 0 0,0 1 0,1 0 0,-1 0 0,0 0 0,0 0 0,0 0 0,-1 0 0,1 1 0,-1-1 0,4 5 0,-6-6 0,1-1 0,-1 1 0,1 0 0,-1 0 0,1 0 0,-1 1 0,0-1 0,1 0 0,-1 0 0,0 0 0,0 0 0,0 0 0,0 0 0,0 0 0,0 0 0,0 1 0,0-1 0,0 0 0,0 0 0,-1 0 0,1 0 0,-1 0 0,1 0 0,-1 2 0,-1-1 0,0 0 0,1 0 0,-1-1 0,0 1 0,0 0 0,0 0 0,0-1 0,0 0 0,0 1 0,-4 1 0,-3 0 0,0 1 0,0-1 0,0-1 0,-17 3 0,-45-1 0,48-3 0,0 0 0,-25 5 0,9 1 0,0-2 0,0-1 0,0-2 0,-66-5 0,102 3 0,1-1 0,-1 1 0,1 0 0,0-1 0,-1 0 0,1 1 0,0-1 0,-1 0 0,1 0 0,-2-2 0,3 3 0,1-1 0,0 1 0,-1-1 0,1 1 0,0-1 0,-1 1 0,1-1 0,0 1 0,0-1 0,0 0 0,-1 1 0,1-1 0,0 1 0,0-1 0,0 1 0,0-1 0,0 0 0,0 1 0,0-1 0,0 1 0,0-1 0,0 0 0,1 1 0,-1-1 0,0 1 0,0-1 0,0 1 0,1-1 0,-1 1 0,0-1 0,1 1 0,-1-1 0,0 1 0,1-1 0,-1 1 0,1-1 0,-1 1 0,1 0 0,-1-1 0,1 1 0,-1 0 0,1-1 0,-1 1 0,2 0 0,6-7 0,1 1 0,0 1 0,1 0 0,-1 0 0,1 1 0,0 0 0,0 1 0,0 0 0,0 0 0,1 1 0,14-1 0,17 0 0,67 5 0,-42 1 0,446-3 0,-507 0 0,0 0 0,0 1 0,1 0 0,-1 0 0,0 0 0,9 4 0,-14-4 0,0-1 0,0 0 0,0 1 0,0-1 0,0 1 0,0-1 0,-1 1 0,1 0 0,0-1 0,-1 1 0,1 0 0,0-1 0,-1 1 0,1 0 0,-1 0 0,1 0 0,-1 0 0,1-1 0,-1 1 0,1 1 0,-1 0 0,0-1 0,0 0 0,-1 1 0,1-1 0,0 0 0,-1 0 0,1 1 0,0-1 0,-1 0 0,1 0 0,-1 0 0,0 1 0,0-1 0,1 0 0,-1 0 0,0 0 0,0 0 0,0 0 0,-1 1 0,-4 3 0,0 1 0,-1-1 0,1-1 0,-1 1 0,0-1 0,0 0 0,-1-1 0,1 0 0,-1 0 0,1 0 0,-15 2 0,-4-1 0,-1-2 0,-32 0 0,33-2 0,1 2 0,-34 5 0,-6 2 0,-1-2 0,0-3 0,-89-6 0,36 0 0,86 3 0,21 0 0,-1-1 0,1 0 0,-1-1 0,1 0 0,-18-4 0,30 5 0,-1 0 0,1 0 0,-1 0 0,1 0 0,-1 0 0,1 0 0,-1-1 0,1 1 0,0 0 0,-1 0 0,1 0 0,-1-1 0,1 1 0,0 0 0,-1 0 0,1-1 0,0 1 0,-1 0 0,1-1 0,0 1 0,-1 0 0,1-1 0,0 1 0,0 0 0,-1-1 0,1 1 0,0-1 0,0 1 0,0 0 0,0-1 0,-1 0 0,12-8 0,26-4 0,-34 12 0,34-6 0,0 1 0,0 2 0,1 1 0,0 2 0,41 4 0,5-1 0,-58 0-99,0 0 0,29 7 0,-27-3-35,45 2-1,-56-8 135,13 0 0,-1 2 0,1 1 0,33 7 0,38 8 0,-69-14 0,0 1 0,45 15 0,-14-3 0,-42-13 0,34 13 0,-41-12 6,2 1 55,-1 0-1,0 1 0,0 1 1,27 18-1,-39-23-48,1 0 0,0 1-1,-1-1 1,0 1 0,0 0 0,0 0-1,0 0 1,-1 0 0,1 1 0,-1-1-1,0 1 1,-1-1 0,1 1-1,-1 0 1,0 0 0,0 0 0,0-1-1,-1 1 1,1 0 0,-1 0 0,-1 6-1,1-8-11,-1 0 0,1 0 0,-1-1 0,1 1 0,-1 0 0,0-1 0,0 1 0,0-1 0,-1 1 0,1-1 0,-1 0 0,1 0 0,-1 1 0,0-1 0,1 0 0,-1 0 0,0-1 0,-4 4 0,-3 1 0,-1-1 0,1 0 0,-17 6 0,-17 10 0,34-15 0,-1-1 0,1-1 0,-1 0 0,-18 5 0,-14 6 0,42-15 0,-1 0 0,0 0 0,1 0 0,-1 0 0,1 0 0,-1 1 0,1-1 0,-1 0 0,1 0 0,-1 1 0,1-1 0,-1 0 0,1 1 0,-1-1 0,1 0 0,0 1 0,-1-1 0,1 1 0,0-1 0,-1 0 0,1 1 0,0-1 0,-1 1 0,1-1 0,0 1 0,0-1 0,0 1 0,-1 0 0,14 6 0,25-3 0,365-2 0,-195-4 0,-202 2 0,-1 0 0,0 0 0,1 1 0,-1 0 0,0 0 0,0 0 0,0 1 0,6 2 0,-10-4 0,0 1 0,0-1 0,0 1 0,0 0 0,0-1 0,0 1 0,0 0 0,0 0 0,0 0 0,-1 0 0,1 0 0,0 0 0,0 0 0,-1 0 0,1 0 0,-1 0 0,1 0 0,-1 0 0,0 0 0,1 0 0,-1 1 0,0-1 0,0 0 0,0 0 0,0 0 0,0 0 0,0 1 0,0-1 0,0 0 0,0 0 0,-1 0 0,1 1 0,0-1 0,-1 0 0,1 0 0,-1 0 0,1 0 0,-1 0 0,0 0 0,1 0 0,-1 0 0,-1 1 0,1 0 0,-1 0 0,1 0 0,0 0 0,0 0 0,0 0 0,0 0 0,1 0 0,-1 0 0,0 0 0,1 0 0,0 1 0,-1-1 0,1 3 0,1-4 0,-1 0 0,1 0 0,-1 0 0,1 0 0,-1 0 0,1 0 0,0 0 0,-1 0 0,1 0 0,0-1 0,0 1 0,0 0 0,0 0 0,0-1 0,0 1 0,0 0 0,0-1 0,0 1 0,0-1 0,0 0 0,0 1 0,0-1 0,1 0 0,-1 0 0,0 1 0,0-1 0,2 0 0,37 3 0,-1-1 0,60-5 0,-13 0 0,517 3 0,-573 3 0,0 0 0,0 2 0,0 2 0,-1 0 0,30 12 0,-57-18 0,0-1 0,0 1 0,0-1 0,-1 1 0,1 0 0,0 0 0,0 0 0,0 0 0,-1 0 0,1 0 0,0 1 0,-1-1 0,1 1 0,1 1 0,-5 7 0,-15 2 0,5-7 0,0 0 0,0-1 0,0-1 0,-1 0 0,1-1 0,-1 0 0,-13 0 0,-95-3 0,54-1 0,-169 1 0,874 1 0,-615 1 0,-1 0 0,30 6 0,-45-6 0,0 0 0,0 1 0,0 0 0,0 0 0,0 1 0,-1 0 0,1 0 0,-1 1 0,0 0 0,1 0 0,5 5 0,-12-9 0,1 1 0,-1 0 0,1-1 0,-1 1 0,1-1 0,-1 1 0,0 0 0,1-1 0,-1 1 0,0 0 0,1-1 0,-1 1 0,0 0 0,0 0 0,0-1 0,1 1 0,-1 0 0,0 0 0,0-1 0,0 1 0,0 0 0,-1 0 0,1-1 0,0 1 0,0 0 0,0 0 0,-1 0 0,-16 19 0,-28 5 0,18-15 0,1-1 0,-1-1 0,-1-1 0,1-2 0,-50 4 0,-144-9 0,100-2 0,-164 2 0,283 0 0,1 0 0,-1 0 0,1 0 0,-1 0 0,1 0 0,-1 0 0,1 0 0,-1 0 0,1-1 0,-1 1 0,1 0 0,-1-1 0,1 0 0,0 1 0,-2-2 0,3 2 0,0-1 0,0 1 0,0-1 0,1 1 0,-1-1 0,0 1 0,0-1 0,1 1 0,-1-1 0,0 1 0,0-1 0,1 1 0,-1 0 0,1-1 0,-1 1 0,0-1 0,1 1 0,-1 0 0,1-1 0,-1 1 0,1 0 0,-1 0 0,1 0 0,-1-1 0,2 1 0,47-21 0,-48 21 0,19-5 0,1 0 0,-1 1 0,1 2 0,0 0 0,0 1 0,36 3 0,42-3 0,-17-13 0,-33 3 0,6 0 0,-35 6 0,1 1 0,40-3 0,10 7 0,-40 1 0,0-1 0,0-1 0,41-8 0,70-24 0,-13 7 0,-59 18 0,-56 7 0,1 0 0,0-1 0,24-6 0,-35 7 0,1-1 0,0 0 0,-1 0 0,0 0 0,1-1 0,-1 1 0,0-1 0,0 0 0,-1 0 0,1-1 0,-1 1 0,1-1 0,-1 0 0,0 1 0,3-7 0,11-21 0,-2-2 0,-1 0 0,9-35 0,-3 11 0,-13 43 0,0-1 0,0 1 0,2 0 0,0 1 0,0 0 0,1 0 0,1 1 0,0 1 0,0-1 0,1 2 0,27-18 0,119-74 0,-141 94 0,0 1 0,1 0 0,0 1 0,27-5 0,25-9 0,-57 17 0,-1 0 0,1 1 0,-1 0 0,24 0 0,-23 2 0,1-1 0,-2 0 0,23-6 0,-35 7 0,1 0 0,-1 0 0,1 0 0,-1 0 0,1 0 0,-1 0 0,0 0 0,1 0 0,-1 0 0,1 0 0,-1 0 0,0 0 0,1 0 0,-1-1 0,0 1 0,1 0 0,-1 0 0,1 0 0,-1-1 0,0 1 0,0 0 0,1-1 0,-1 1 0,0 0 0,1-1 0,-1 1 0,0 0 0,0-1 0,0 1 0,1 0 0,-1-1 0,0 1 0,0 0 0,0-1 0,0 1 0,0-1 0,0 1 0,-1-1 0,0 1 0,1 0 0,-1 0 0,0 0 0,0 0 0,1 0 0,-1-1 0,0 2 0,0-1 0,1 0 0,-1 0 0,0 0 0,1 0 0,-1 0 0,0 0 0,0 1 0,1-1 0,-1 0 0,0 1 0,-18 8 0,4-2 0,-1-1 0,-28 9 0,-25 3 0,30-7 0,-1-2 0,-76 8 0,91-15 0,-38 9 0,40-6 0,0-1 0,-26 1 0,19-4 0,-175-4 0,202 3 0,1 0 0,0 0 0,-1 0 0,1-1 0,-1 1 0,1-1 0,0 0 0,-1 0 0,1 0 0,0 0 0,0 0 0,0 0 0,0 0 0,0-1 0,0 1 0,0-1 0,0 0 0,0 1 0,1-1 0,-1 0 0,1 0 0,-1 0 0,1 0 0,0 0 0,0-1 0,0 1 0,0 0 0,0 0 0,0-1 0,1 1 0,-1 0 0,1-1 0,-1 1 0,1-1 0,0 1 0,0-1 0,0 1 0,1-1 0,-1 1 0,1-5 0,1-1 0,0-1 0,1 1 0,-1 0 0,1 0 0,1 0 0,0 0 0,0 0 0,0 1 0,1 0 0,9-11 0,-5 9 0,-5 5 0,0 1 0,0-1 0,-1 0 0,0 0 0,0 0 0,4-8 0,-6 12 0,-1-1 0,0 1 0,0-1 0,0 0 0,0 1 0,0-1 0,1 1 0,-1-1 0,0 1 0,0-1 0,0 1 0,0-1 0,-1 0 0,1 1 0,0-1 0,0 1 0,0-1 0,0 1 0,-1-1 0,1 1 0,0-1 0,0 1 0,-1-1 0,1 1 0,-1-1 0,0 0 0,-1 0 0,1 0 0,-1 0 0,1 0 0,-1 0 0,0 0 0,1 1 0,-1-1 0,0 1 0,1 0 0,-1-1 0,-3 1 0,-41-4 0,-1 2 0,-53 6 0,1-1 0,63-3 0,28 0 0,25 0 0,68 1 0,95-3 0,-108-10 0,-50 7 0,37-3 0,174 7 0,-121 2 0,-105-1 0,-4-1 0,0 1 0,1 0 0,-1 0 0,0 0 0,1 0 0,-1 1 0,0 0 0,1-1 0,-1 1 0,0 0 0,0 0 0,0 1 0,6 2 0,-9-3 0,0-1 0,0 1 0,0-1 0,0 1 0,0-1 0,1 1 0,-1-1 0,0 1 0,0 0 0,0-1 0,0 1 0,-1-1 0,1 1 0,0-1 0,0 1 0,0-1 0,0 1 0,-1-1 0,1 1 0,0-1 0,0 1 0,-1-1 0,1 1 0,0-1 0,-1 1 0,1-1 0,-1 1 0,1-1 0,0 0 0,-1 1 0,1-1 0,-1 0 0,1 1 0,-1-1 0,1 0 0,-1 0 0,0 1 0,-23 12 0,22-12 0,-12 6 0,-11 7 0,0-1 0,-1-2 0,0 0 0,-1-2 0,0-1 0,-39 7 0,29-10 0,-62 18 0,-10 1 0,69-15 0,-71 23 0,72-19 0,-75 15 0,2-5 0,77-14 0,0-2 0,-71 6 0,66-10 0,0 1 0,-54 14 0,54-9 0,1-2 0,-60 4 0,57-11-83,12-1-106,1 2-1,-1 1 1,-48 10 0,39-5 189,1-3 0,-1 0 0,0-3 0,-49-4 0,2 1 0,-201 2 840,285 0-840,1 0 0,0 0 0,-1 0 0,1 0 0,-1 0 0,1 0 0,0 1 0,-1-1 0,1 0 0,-1 1 0,1-1 0,0 1 0,0 0 0,-1-1 0,1 1 0,0 0 0,0 0 0,0 0 0,0 0 0,0 0 0,0 0 0,-1 2 0,-8 29 0,-1 2 0,6-24 0,-2-1 0,1 0 0,-14 14 0,-11 15 0,23-28 0,-2 0 0,1 0 0,-1-1 0,0-1 0,-1 1 0,0-2 0,0 1 0,-1-2 0,-17 9 0,9-5 0,0 1 0,-19 15 0,-4 2 0,43-28 0,0 0 0,0 0 0,0 1 0,0-1 0,0 0 0,0 0 0,0 0 0,0 1 0,0-1 0,0 0 0,0 0 0,0 0 0,0 0 0,0 1 0,0-1 0,0 0 0,0 0 0,0 0 0,0 1 0,0-1 0,0 0 0,0 0 0,0 0 0,0 0 0,0 1 0,0-1 0,1 0 0,-1 0 0,0 0 0,0 0 0,0 0 0,0 1 0,0-1 0,1 0 0,-1 0 0,0 0 0,0 0 0,0 0 0,0 0 0,1 0 0,-1 0 0,0 0 0,0 0 0,0 0 0,1 0 0,-1 0 0,0 1 0,0-1 0,0-1 0,0 1 0,1 0 0,-1 0 0,0 0 0,0 0 0,0 0 0,1 0 0,-1 0 0,0 0 0,0 0 0,0 0 0,1 0 0,14 1 0,555-2 0,-221-1 0,-335 2 0,26 0 0,-39 0 0,1 0 0,0 0 0,0 0 0,-1 0 0,1 1 0,0-1 0,-1 1 0,1-1 0,0 1 0,-1 0 0,1-1 0,-1 1 0,1 0 0,-1 0 0,1 0 0,1 2 0,-3-3 0,1 1 0,-1-1 0,0 1 0,0-1 0,0 0 0,1 1 0,-1-1 0,0 1 0,0-1 0,0 0 0,0 1 0,0-1 0,0 1 0,0-1 0,0 0 0,0 1 0,0-1 0,0 1 0,0-1 0,0 1 0,0-1 0,-1 0 0,1 1 0,0-1 0,0 0 0,0 1 0,0-1 0,-1 1 0,1-1 0,0 0 0,-1 1 0,-14 9 0,-20 2 0,12-8 0,-1-1 0,-40-1 0,38-2 0,1 2 0,-32 4 0,-12 4 0,0-4 0,0-2 0,-76-7 0,26 1 0,-65 2 0,293-2 0,126 5 0,-233-3 0,1 1 0,-1-1 0,1 1 0,-1-1 0,1 1 0,-1 0 0,0 0 0,1 0 0,-1 0 0,0 1 0,0-1 0,0 0 0,3 3 0,-4-3 0,-1-1 0,1 1 0,-1-1 0,0 1 0,1-1 0,-1 1 0,0-1 0,0 1 0,1-1 0,-1 1 0,0 0 0,0-1 0,0 1 0,0-1 0,1 1 0,-1 0 0,0-1 0,0 1 0,0-1 0,-1 1 0,1 0 0,0 0 0,0 0 0,-1 0 0,0 0 0,1 0 0,-1 1 0,0-1 0,1 0 0,-1 0 0,0-1 0,0 1 0,0 0 0,0 0 0,0 0 0,0-1 0,-2 2 0,-15 8 0,-1-2 0,1 0 0,-1-1 0,-1 0 0,1-2 0,-1 0 0,-39 3 0,-148-4 0,135-6 0,-428 2 0,482-1 0,-1-1 0,1-1 0,0-1 0,0 0 0,0-2 0,1 0 0,-23-11 0,39 17 0,-1-1 0,0 1 0,1-1 0,-1 0 0,1 1 0,-1-1 0,1 0 0,-1 0 0,1 0 0,0 0 0,-1 0 0,1-1 0,0 1 0,0 0 0,0 0 0,0-1 0,0 1 0,0-1 0,0 1 0,0-1 0,1 1 0,-1-1 0,0 0 0,1 1 0,0-1 0,-1 0 0,1 1 0,0-1 0,0 0 0,0 1 0,0-4 0,1 2 0,0-1 0,1 1 0,-1 0 0,1 0 0,0 0 0,0 0 0,0 0 0,0 1 0,1-1 0,-1 0 0,1 1 0,-1 0 0,1 0 0,5-4 0,8-4 0,0 0 0,0 1 0,1 0 0,29-9 0,-5 3 0,-22 7 0,1 2 0,0 0 0,37-6 0,-50 11 0,0 1 0,0-1 0,0 0 0,-1 0 0,1 0 0,0-1 0,-1 0 0,0 0 0,12-6 0,-59 29 0,8-5 0,-36 13 0,-15 7 0,71-30 0,-1 0 0,0-2 0,-15 4 0,14-5 0,1 1 0,-1 1 0,-13 6 0,17-6 0,-1 0 0,0-1 0,0 0 0,0-1 0,0 0 0,0-1 0,-1-1 0,1 0 0,-1 0 0,-20-3 0,32 2 0,0 0 0,-1 0 0,1 0 0,0 0 0,0 0 0,0 0 0,-1-1 0,1 1 0,0 0 0,0-1 0,0 1 0,0-1 0,0 0 0,0 1 0,0-1 0,0 0 0,0 1 0,0-1 0,0 0 0,0 0 0,0 0 0,1 0 0,-1 0 0,0 0 0,0-1 0,1 1 0,-1-1 0,1 0 0,0 1 0,0-1 0,1 1 0,-1-1 0,0 1 0,0-1 0,1 1 0,-1-1 0,1 1 0,-1 0 0,1-1 0,0 1 0,-1-1 0,3-1 0,2-4 0,0 1 0,0 0 0,0 0 0,1 0 0,0 1 0,10-8 0,-1 4 0,125-72 0,-108 65 0,-20 10 0,-1 0 0,1 0 0,0 1 0,1 1 0,-1 0 0,1 1 0,-1 0 0,17-1 0,-16 3 0,42 0 0,-52 1 0,0 1 0,0-1 0,0 1 0,0-1 0,0 1 0,0 0 0,0 0 0,0 0 0,0 1 0,0-1 0,0 1 0,-1-1 0,5 4 0,-5-2 0,-1-1 0,0 0 0,0 0 0,0 0 0,0 0 0,-1 1 0,1-1 0,-1 0 0,1 1 0,-1-1 0,0 1 0,1-1 0,-1 0 0,-1 1 0,1-1 0,0 1 0,-1-1 0,1 0 0,-1 1 0,-1 3 0,-1 4 0,0-1 0,-1 0 0,-8 15 0,-56 69 0,11-15 0,23-18 0,32-56 0,0 0 0,0 0 0,0 0 0,1 0 0,0 1 0,0-1 0,0 0 0,1 1 0,-1-1 0,1 0 0,0 1 0,0-1 0,1 7 0,0-9 0,0 0 0,0 0 0,0 0 0,1-1 0,-1 1 0,1 0 0,-1 0 0,1-1 0,-1 1 0,1-1 0,0 1 0,0-1 0,0 0 0,0 0 0,0 0 0,0 0 0,0 0 0,0 0 0,0 0 0,0-1 0,0 1 0,1-1 0,3 1 0,7 0 0,0 0 0,25-1 0,-26 0 0,360-4 0,-346 3 0,0-2 0,30-6 0,-27 3 0,43-1 0,253 6-435,-152 2 268,-164-1 166,0 1-1,1 0 0,-1 0 0,15 5 1,-23-6 4,1 0 0,0 0 1,-1 1-1,1-1 0,0 1 0,-1 0 1,1-1-1,-1 1 0,1 0 1,-1 0-1,1 0 0,-1 0 1,0 0-1,1 0 0,-1 0 1,0 1-1,0-1 0,0 0 0,0 1 1,0-1-1,0 1 0,0-1 1,-1 1-1,1-1 0,0 1 1,-1-1-1,1 1 0,-1 0 1,0-1-1,1 1 0,-1 0 0,0 3 1,-1-3 11,0 0 1,0 1-1,0-1 1,0 0-1,-1 0 1,1 0-1,0 0 1,-1 0-1,0 0 1,1 0-1,-1-1 1,0 1 0,0-1-1,0 1 1,0-1-1,0 0 1,0 1-1,0-1 1,-1 0-1,-2 1 1,-5 1 28,0 1-1,-1-1 1,-12 2 0,-33 6-44,25-5 0,1 0 0,-44 1 0,45-5 0,-48 9 0,47-6 0,-43 3 0,-184-7-410,116-2 245,116-1 42,0 0 0,0-2-1,0-1 1,-26-8 0,-16-3-53,-24 4 176,64 9 0,0 0 0,-44-12 0,25 0 0,9 2 0,-1 3 0,-61-11 0,55 14 0,-68-22 0,47 11 0,30 8 162,0-3 0,-47-24 0,42 18-96,36 18-48,1 0-1,0-1 0,0 0 1,0 0-1,0 0 0,0 0 1,0 0-1,1-1 0,-1 1 1,1-1-1,-1 0 0,1 0 1,0 0-1,0 0 0,0 0 1,1 0-1,-1 0 0,1-1 1,0 1-1,-1 0 0,2-1 1,-1 1-1,0-1 0,1 0 1,-1 1-1,1-1 0,0 1 1,0-1-1,1 0 0,-1 1 1,1-1-1,0 1 0,-1-1 1,2 1-1,-1-1 0,0 1 1,1 0-1,-1 0 1,1 0-1,0 0 0,0 0 1,0 0-1,1 0 0,-1 0 1,1 1-1,5-5 0,102-76-17,-92 74 0,0-1 0,1 2 0,1 1 0,-1 0 0,1 1 0,27-4 0,-45 10 0,-58 33 0,22-14 0,0-2 0,-2-2 0,0-1 0,0-2 0,-59 12 0,88-22 0,-49 18 0,44-14 0,0-2 0,0 1 0,-1-2 0,-16 4 0,-42 6 0,50-8 0,0-1 0,-1-1 0,1-1 0,-29-1 0,48-1 0,1 0 0,-1 0 0,0 0 0,0 0 0,0 0 0,0-1 0,0 1 0,0-1 0,1 1 0,-1-1 0,0 0 0,0 1 0,1-1 0,-1 0 0,0 0 0,1-1 0,-1 1 0,1 0 0,-2-2 0,2 2 0,1 0 0,0 0 0,0 0 0,-1 0 0,1-1 0,0 1 0,0 0 0,0 0 0,0 0 0,0 0 0,0 0 0,0 0 0,1-1 0,-1 1 0,0 0 0,1 0 0,-1 0 0,0 0 0,1 0 0,0 0 0,-1 0 0,1 0 0,0-1 0,4-4 0,0 1 0,0-1 0,0 1 0,1-1 0,-1 2 0,1-1 0,1 1 0,7-5 0,28-13 0,1 2 0,1 1 0,0 3 0,73-17 0,-58 19 0,-37 7 0,1 2 0,-1 1 0,35-2 0,-47 6 0,1-1 0,-1 1 0,1 0 0,0 1 0,-1 0 0,1 1 0,11 3 0,-19-4 0,-1 0 0,0 0 0,0 0 0,0 0 0,0 1 0,0-1 0,0 0 0,0 1 0,-1 0 0,1-1 0,0 1 0,-1 0 0,1 0 0,-1 0 0,0 0 0,0 0 0,1 0 0,-1 0 0,-1 1 0,1-1 0,0 0 0,-1 0 0,1 1 0,-1-1 0,1 0 0,-1 1 0,0-1 0,0 1 0,0-1 0,0 0 0,-1 1 0,1-1 0,-2 4 0,1 3 0,-1 0 0,0 0 0,-1 0 0,0 0 0,-1 0 0,0 0 0,0-1 0,-1 1 0,-8 10 0,4-7 0,-1-1 0,0-1 0,-1 0 0,0 0 0,-18 11 0,-98 65 0,100-73 0,23-11 0,1-1 0,-1 1 0,0-1 0,0 1 0,1 1 0,-1-1 0,1 0 0,0 1 0,0 0 0,-5 5 0,8-8 0,-1 0 0,1 0 0,0 0 0,0 0 0,0 1 0,0-1 0,0 0 0,0 0 0,-1 1 0,1-1 0,0 0 0,0 0 0,0 0 0,0 1 0,0-1 0,0 0 0,0 0 0,0 1 0,0-1 0,0 0 0,0 0 0,0 1 0,0-1 0,0 0 0,0 0 0,0 1 0,1-1 0,-1 0 0,0 0 0,0 0 0,0 1 0,0-1 0,0 0 0,0 0 0,1 0 0,-1 1 0,0-1 0,0 0 0,0 0 0,1 0 0,-1 0 0,0 0 0,0 1 0,1-1 0,15 2 0,15-6 0,156-30 0,-128 27 0,0 2 0,112 6 0,-62 1 0,-52-3 0,-36-1 0,0 1 0,0 1 0,0 1 0,0 1 0,0 1 0,-1 1 0,22 6 0,-40-9 0,1 0 0,-1 0 0,0 0 0,0 0 0,0 0 0,1 1 0,-1-1 0,-1 0 0,1 1 0,0 0 0,0-1 0,-1 1 0,1 0 0,-1 0 0,1 0 0,-1 0 0,0 0 0,0 0 0,0 1 0,0-1 0,0 0 0,0 0 0,0 1 0,-1-1 0,1 1 0,-1-1 0,0 0 0,0 1 0,0-1 0,0 1 0,0-1 0,-1 1 0,1-1 0,-1 0 0,1 1 0,-3 3 0,1 0 0,0 0 0,-1 0 0,0-1 0,0 0 0,0 1 0,-1-1 0,1 0 0,-1-1 0,-1 1 0,1-1 0,-1 1 0,1-1 0,-10 5 0,-19 7 0,0-1 0,-1-2 0,0-1 0,-1-2 0,-1-1 0,1-2 0,-1-1 0,-42 0 0,-218-4 0,146-4 0,143 2 0,1 0 0,-1 0 0,1-1 0,-1 0 0,1 0 0,-1-1 0,1 0 0,0 0 0,0 0 0,0-1 0,0 0 0,-7-5 0,10 6 0,-1-1 0,1-1 0,-1 1 0,1 0 0,0-1 0,0 0 0,1 1 0,-1-1 0,1 0 0,0 0 0,0-1 0,0 1 0,1 0 0,-1-1 0,1 1 0,0-1 0,0 1 0,0-6 0,0 3 0,1 0 0,0-1 0,0 1 0,1 0 0,0 0 0,0 0 0,1 0 0,4-13 0,-6 18 0,1 0 0,0 0 0,0 1 0,0-1 0,0 0 0,0 1 0,0-1 0,1 0 0,-1 1 0,0 0 0,1-1 0,-1 1 0,1 0 0,0 0 0,-1-1 0,1 1 0,0 0 0,0 1 0,-1-1 0,1 0 0,0 1 0,0-1 0,0 1 0,0-1 0,0 1 0,0 0 0,0 0 0,0 0 0,0 0 0,0 0 0,0 0 0,0 0 0,0 1 0,0-1 0,0 1 0,2 1 0,-1-1 0,-1 0 0,1 1 0,-1-1 0,0 1 0,1 0 0,-1-1 0,0 1 0,0 0 0,0 0 0,0 0 0,-1 1 0,1-1 0,-1 0 0,1 1 0,-1-1 0,0 1 0,0-1 0,0 1 0,0 0 0,0 0 0,-1-1 0,1 1 0,-1 0 0,0 0 0,1-1 0,-2 4 0,2 5 0,-2 0 0,1-1 0,-1 1 0,-1-1 0,-5 18 0,-2 20 0,7-37 0,1-1 0,-2 0 0,1 1 0,-6 11 0,7-20 0,1 0 0,-1-1 0,1 1 0,-1-1 0,0 0 0,0 1 0,0-1 0,0 0 0,0 1 0,0-1 0,0 0 0,0 0 0,0 0 0,-1 0 0,1 0 0,0 0 0,-1 0 0,1 0 0,-1-1 0,1 1 0,-1 0 0,1-1 0,-1 1 0,0-1 0,1 0 0,-1 0 0,1 1 0,-1-1 0,0 0 0,1 0 0,-1 0 0,0-1 0,1 1 0,-1 0 0,1-1 0,-1 1 0,-2-2 0,0 0 0,0 0 0,0 0 0,1-1 0,-1 1 0,1-1 0,-1 0 0,1 0 0,0 0 0,0-1 0,0 1 0,1-1 0,-5-7 0,0-5 0,1-1 0,1 1 0,0-1 0,2 0 0,-4-31 0,-4-17 0,-14-64 0,21 109 0,3 14 0,0-1 0,-1 1 0,0 0 0,0 0 0,-5-11 0,6 15 0,-1 0 0,1 0 0,-1 0 0,0 0 0,0 0 0,0 0 0,0 1 0,0-1 0,0 1 0,0-1 0,0 1 0,-1 0 0,1 0 0,-1 0 0,1 0 0,0 0 0,-1 1 0,-3-1 0,-10 0 0,1 1 0,0 0 0,-1 1 0,1 1 0,0 0 0,0 1 0,0 1 0,-19 8 0,5-4 0,-103 40 0,119-44 0,1 0 0,0 1 0,0 1 0,-17 11 0,18-11 0,0 0 0,0 0 0,-1-1 0,1 0 0,-14 3 0,-156 26 0,141-24 0,32-8 0,-1 1 0,1-1 0,-1-1 0,0 1 0,1-1 0,-12-1 0,17 0 0,1 0 0,0-1 0,0 1 0,0-1 0,0 0 0,0 0 0,0 0 0,0 0 0,0 0 0,1 0 0,-1 0 0,0 0 0,1-1 0,-1 1 0,1-1 0,-1 1 0,1-1 0,-1 1 0,1-1 0,0 0 0,0 0 0,0 0 0,0 0 0,0 0 0,1 0 0,-1 0 0,0 0 0,1 0 0,-1 0 0,1-4 0,-1 0 0,1 0 0,0-1 0,0 1 0,1-1 0,-1 1 0,1 0 0,1 0 0,-1-1 0,1 1 0,0 0 0,1 0 0,-1 1 0,1-1 0,0 0 0,1 1 0,-1 0 0,1 0 0,0 0 0,1 0 0,-1 0 0,7-5 0,11-8 0,0 1 0,1 0 0,35-18 0,-53 33 0,-1 0 0,1 0 0,-1 0 0,1 0 0,0 1 0,0 0 0,0 0 0,0 1 0,0-1 0,0 1 0,0 0 0,0 0 0,7 2 0,-10-2 0,0 0 0,-1 1 0,1-1 0,-1 1 0,1-1 0,-1 1 0,1 0 0,-1 0 0,1-1 0,-1 1 0,0 0 0,1 0 0,-1 1 0,0-1 0,0 0 0,0 0 0,0 0 0,0 1 0,0-1 0,0 1 0,0-1 0,-1 1 0,1-1 0,0 1 0,-1-1 0,1 1 0,-1-1 0,0 1 0,0 0 0,1-1 0,-1 1 0,0 0 0,0-1 0,-1 1 0,1-1 0,0 1 0,0 0 0,-1-1 0,1 1 0,-1-1 0,1 1 0,-1-1 0,-1 3 0,-2 4 0,1-1 0,-1 0 0,0-1 0,-1 1 0,1-1 0,-1 0 0,-1 0 0,1 0 0,-1-1 0,-8 7 0,-11 6 0,-33 20 0,42-29 0,6-3 0,-1-1 0,0 0 0,0-1 0,-1 0 0,1-1 0,-1 0 0,0-1 0,-21 2 0,-11-2 0,-47-5 0,17 0 0,62 3 0,0 0 0,0-1 0,0 0 0,0-1 0,-23-7 0,31 8 0,1-1 0,-1 1 0,1-1 0,-1 0 0,1 0 0,0-1 0,0 1 0,0 0 0,0-1 0,0 0 0,0 0 0,1 0 0,0 0 0,-1 0 0,1 0 0,0-1 0,0 1 0,1-1 0,-1 1 0,1-1 0,0 0 0,-1-5 0,0 1 0,0 1 0,1-1 0,1 1 0,-1-1 0,1 1 0,0-1 0,1 0 0,0 1 0,0-1 0,4-12 0,-3 14 0,1 1 0,0-1 0,0 1 0,0 0 0,0 0 0,1 1 0,0-1 0,0 1 0,0-1 0,0 1 0,1 1 0,0-1 0,-1 1 0,8-4 0,5-3 0,-1 0 0,2 2 0,-1 0 0,1 1 0,0 1 0,0 1 0,1 0 0,36-3 0,32-7 0,-86 15 0,-1 0 0,1-1 0,0 1 0,0 0 0,-1 0 0,1 0 0,0 0 0,0 0 0,0 0 0,-1 0 0,1 0 0,0 0 0,0 0 0,0 1 0,-1-1 0,1 0 0,0 1 0,0-1 0,-1 0 0,1 1 0,0-1 0,-1 1 0,2 0 0,-2 0 0,0-1 0,0 1 0,1 0 0,-1-1 0,0 1 0,0 0 0,0 0 0,0-1 0,0 1 0,0 0 0,0-1 0,-1 1 0,1 0 0,0 0 0,0-1 0,0 1 0,-1 0 0,1-1 0,0 1 0,-1 0 0,-2 3 0,0 1 0,1-1 0,-2-1 0,1 1 0,-7 7 0,-33 21 0,0-1 0,-75 40 0,82-55 0,0-2 0,-57 15 0,50-18 0,-1-2 0,0-2 0,-87 2 0,116-8 0,10 0 0,1-1 0,0 0 0,-1 1 0,1-2 0,-1 1 0,1 0 0,0-1 0,-1 0 0,1 0 0,0 0 0,0 0 0,0-1 0,-1 0 0,-4-2 0,9 3 0,-1 0 0,1 0 0,-1 0 0,1-1 0,0 1 0,-1 0 0,1 0 0,0 0 0,0 0 0,0 0 0,0 0 0,-1 0 0,2-1 0,-1 1 0,0 0 0,0 0 0,0 0 0,0 0 0,1 0 0,-1 0 0,1 0 0,-1-1 0,1 1 0,-1 0 0,1 1 0,0-2 0,20-30 0,-17 28 0,5-7 0,2 1 0,-1 1 0,1 0 0,1 1 0,-1 0 0,2 1 0,21-11 0,-24 13 0,9-4 0,0 1 0,1 1 0,0 0 0,0 2 0,0 0 0,1 1 0,0 1 0,0 1 0,0 1 0,30 3 0,-49-2 0,1 0 0,-1 0 0,1 1 0,-1-1 0,0 1 0,1 0 0,-1-1 0,1 1 0,-1 0 0,0 0 0,0 1 0,0-1 0,0 0 0,0 1 0,0 0 0,0-1 0,0 1 0,0 0 0,-1 0 0,1 0 0,1 3 0,-1-2 0,-1 1 0,0-1 0,0 1 0,0 0 0,0-1 0,0 1 0,-1 0 0,0 0 0,0 0 0,0 0 0,0-1 0,-2 8 0,0-1 0,-1 1 0,0 0 0,0-1 0,-1 0 0,-1 0 0,0 0 0,0 0 0,-13 16 0,13-20 0,1 0 0,-1 0 0,0-1 0,-1 1 0,1-2 0,-1 1 0,0 0 0,0-1 0,-1 0 0,1-1 0,-1 1 0,0-1 0,1-1 0,-2 1 0,1-1 0,0 0 0,0-1 0,-1 0 0,-11 1 0,-245-5 0,256 1 0,0 0 0,-1-1 0,1 0 0,0 0 0,1-1 0,-1 0 0,0 0 0,1-1 0,0 0 0,0 0 0,1-1 0,-10-9 0,-17-13 0,29 24 0,-1 0 0,1-1 0,1 1 0,-1-1 0,1 0 0,-1 0 0,1 0 0,1-1 0,-1 1 0,1-1 0,0 1 0,0-1 0,1 0 0,-1 0 0,1 0 0,1 0 0,-1 0 0,1 0 0,1-8 0,-2 10 0,2-1 0,-1 0 0,0 1 0,1-1 0,0 1 0,0-1 0,0 1 0,1 0 0,0-1 0,0 1 0,0 0 0,0 0 0,0 0 0,1 0 0,0 1 0,-1-1 0,1 1 0,1-1 0,-1 1 0,0 0 0,1 0 0,0 1 0,0-1 0,-1 1 0,9-4 0,-11 6 0,0-1 0,-1 1 0,1 0 0,0-1 0,0 1 0,0 0 0,-1 0 0,1 0 0,0 0 0,0 0 0,0 0 0,0 0 0,0 0 0,-1 0 0,1 0 0,0 0 0,0 0 0,0 1 0,-1-1 0,3 1 0,-3-1 0,1 1 0,-1 0 0,0-1 0,0 1 0,1-1 0,-1 1 0,0-1 0,0 1 0,1-1 0,-1 1 0,0 0 0,0-1 0,0 1 0,0-1 0,0 1 0,0 0 0,0-1 0,0 1 0,0 0 0,0-1 0,-1 2 0,0 2 0,0 0 0,-1 0 0,0-1 0,0 1 0,0 0 0,0-1 0,-3 5 0,-7 4 0,-1 0 0,-1 0 0,0-2 0,-1 1 0,-31 15 0,14-7 0,22-14 0,-1-1 0,0 1 0,0-2 0,0 0 0,-1 0 0,1-1 0,-1 0 0,0-1 0,1-1 0,-24-1 0,17 1 0,1 0 0,-1 1 0,-32 7 0,45-7 0,-15 4 0,-37 5 0,54-9 0,-1-1 0,0 1 0,1-1 0,-1 0 0,0 0 0,0 0 0,1-1 0,-1 1 0,0-1 0,1 0 0,-1 0 0,1-1 0,-1 1 0,1 0 0,-1-1 0,1 0 0,-4-3 0,6 4 0,0 0 0,0 0 0,0 0 0,1 0 0,-1-1 0,1 1 0,-1 0 0,1 0 0,-1 0 0,1-1 0,0 1 0,-1 0 0,1 0 0,0-1 0,0 1 0,0 0 0,0-1 0,0 1 0,0 0 0,0-1 0,1 1 0,-1 0 0,0 0 0,1-1 0,-1 1 0,2-1 0,-2 2 0,-1 4 0,1 0 0,-1 0 0,1 1 0,-1-1 0,0 0 0,-1 0 0,-1 5 0,-5 2 0,-1-1 0,0 0 0,0-1 0,-1 0 0,-18 13 0,21-16 0,0-1 0,-1-1 0,0 0 0,0 0 0,0 0 0,0-1 0,0 0 0,-1-1 0,-12 3 0,19-5 0,1 1 0,-1-1 0,1 0 0,-1 0 0,1 0 0,-1 0 0,1 0 0,-1 0 0,0 0 0,1 0 0,-1-1 0,1 1 0,-1-1 0,1 1 0,0-1 0,-1 1 0,1-1 0,-1 0 0,1 0 0,0 0 0,0 0 0,-1 0 0,1 0 0,0 0 0,0 0 0,0 0 0,0 0 0,0-1 0,1 1 0,-1 0 0,0-1 0,0 1 0,1-1 0,-1 1 0,1-1 0,0 1 0,-1-1 0,1 1 0,0-1 0,0 1 0,0-1 0,0 1 0,0-3 0,1-4 0,0 1 0,0 0 0,0-1 0,1 1 0,1 0 0,-1 0 0,6-11 0,-2 7 0,-3 4 0,0 0 0,1 0 0,0 0 0,1 0 0,0 0 0,0 1 0,6-6 0,-11 11 0,0 1 0,0 0 0,0 0 0,0 0 0,1 0 0,-1 0 0,0-1 0,0 1 0,0 0 0,0 0 0,1 0 0,-1 0 0,0 0 0,0 0 0,0 0 0,1 0 0,-1 0 0,0-1 0,0 1 0,0 0 0,1 0 0,-1 0 0,0 0 0,0 0 0,1 0 0,-1 1 0,0-1 0,0 0 0,0 0 0,1 0 0,-1 0 0,0 0 0,0 0 0,0 0 0,1 0 0,-1 0 0,0 1 0,0-1 0,0 0 0,0 0 0,1 0 0,-1 0 0,0 0 0,0 1 0,0-1 0,0 0 0,0 0 0,0 0 0,0 1 0,1-1 0,-1 0 0,0 0 0,0 0 0,0 1 0,0-1 0,0 0 0,0 0 0,0 1 0,0-1 0,0 0 0,0 0 0,-2 15 0,-5-5 0,0 0 0,0-1 0,-1 0 0,-1 0 0,1-1 0,-19 14 0,-8 8 0,23-20 0,-1 0 0,0 0 0,-1-1 0,0-1 0,0 0 0,0-1 0,-24 7 0,13-5 0,-1-2 0,0-1 0,-46 5 0,47-9 0,1-1 0,-1-1 0,0-1 0,1-1 0,-38-8 0,52 7 0,1 1 0,-1-1 0,1-1 0,0 0 0,0 0 0,0-1 0,0 0 0,1 0 0,0-1 0,0 0 0,0-1 0,1 0 0,0 0 0,0 0 0,1-1 0,-8-10 0,8 8 0,1 0 0,0-1 0,0 1 0,1-1 0,-4-14 0,7 21 0,1 1 0,-1-1 0,1 1 0,-1-1 0,1 0 0,0 1 0,0-1 0,0 1 0,1-1 0,0 0 0,-1 1 0,1-1 0,0 1 0,1 0 0,-1-1 0,1 1 0,-1 0 0,1 0 0,0 0 0,4-5 0,-6 8 0,0-1 0,0 1 0,1-1 0,-1 1 0,1-1 0,-1 1 0,0-1 0,1 1 0,-1 0 0,1-1 0,-1 1 0,1 0 0,-1-1 0,1 1 0,-1 0 0,1 0 0,-1 0 0,1-1 0,0 1 0,-1 0 0,1 0 0,-1 0 0,1 0 0,0 0 0,-1 0 0,1 0 0,-1 0 0,1 0 0,-1 0 0,1 0 0,0 0 0,-1 1 0,1-1 0,-1 0 0,1 0 0,-1 1 0,1-1 0,-1 0 0,1 1 0,-1-1 0,1 0 0,-1 1 0,0-1 0,1 1 0,-1-1 0,1 1 0,-1-1 0,0 1 0,1-1 0,-1 1 0,0-1 0,0 1 0,0-1 0,1 1 0,-1-1 0,0 1 0,0 0 0,0-1 0,0 2 0,1 1 0,0 0 0,0 0 0,-1 0 0,1 1 0,-1-1 0,0 0 0,0 1 0,0-1 0,-1 5 0,-1-2 0,-1 0 0,0-1 0,0 1 0,0-1 0,-1 0 0,0 0 0,0 0 0,0-1 0,0 1 0,-1-1 0,0 0 0,0-1 0,-5 4 0,6-4 0,1-1 0,-1 1 0,0-1 0,0 0 0,-1 0 0,1-1 0,0 1 0,0-1 0,-1 0 0,1 0 0,-1-1 0,1 1 0,-1-1 0,1 0 0,-1 0 0,1 0 0,-1-1 0,-5-1 0,8 2 0,0-1 0,1 0 0,-1 0 0,0 0 0,0 0 0,1 0 0,-1 0 0,0 0 0,1-1 0,-1 1 0,1-1 0,0 1 0,-1-1 0,1 1 0,0-1 0,0 0 0,0 0 0,0 1 0,0-1 0,-1-4 0,2 3 0,-1-1 0,0 0 0,1 0 0,0 0 0,0 0 0,0 0 0,1 1 0,-1-1 0,1 0 0,2-6 0,-2 4 0,2 0 0,-1-1 0,1 1 0,0 0 0,0 0 0,1 0 0,0 1 0,0-1 0,0 1 0,0 0 0,1 0 0,7-6 0,-12 11 0,9-5 0,-1-1 0,1 2 0,0-1 0,18-5 0,-26 9 0,0 1 0,0-1 0,1 1 0,-1 0 0,0 0 0,0 0 0,1-1 0,-1 1 0,0 0 0,1 1 0,-1-1 0,0 0 0,1 0 0,-1 0 0,0 1 0,0-1 0,0 1 0,1-1 0,-1 1 0,0-1 0,0 1 0,0 0 0,0 0 0,0-1 0,0 1 0,0 0 0,0 0 0,0 0 0,0 0 0,-1 0 0,1 0 0,0 0 0,0 0 0,-1 1 0,1-1 0,-1 0 0,1 0 0,-1 1 0,0-1 0,0 0 0,1 0 0,-1 1 0,0-1 0,0 0 0,0 1 0,0-1 0,0 0 0,-1 2 0,0 4 0,0 0 0,0 0 0,-1 0 0,0 0 0,0-1 0,-1 1 0,0 0 0,0-1 0,-1 0 0,1 0 0,-9 10 0,-9 19 0,20-34 0,1-1 0,-1 1 0,1 0 0,-1-1 0,1 1 0,0-1 0,-1 1 0,1 0 0,0-1 0,0 1 0,-1 0 0,1-1 0,0 1 0,0 0 0,0-1 0,0 1 0,0 0 0,0-1 0,0 1 0,0 0 0,0 0 0,0-1 0,0 1 0,0 0 0,0-1 0,1 1 0,-1 0 0,0-1 0,1 1 0,-1-1 0,0 1 0,1 0 0,-1-1 0,1 1 0,-1-1 0,0 1 0,1-1 0,0 1 0,-1-1 0,1 1 0,-1-1 0,1 0 0,-1 1 0,1-1 0,0 0 0,-1 0 0,1 1 0,0-1 0,-1 0 0,1 0 0,0 0 0,0 0 0,-1 0 0,1 0 0,0 0 0,-1 0 0,1 0 0,0 0 0,-1 0 0,2-1 0,9 0 0,-1 0 0,0-1 0,13-4 0,-13 3 0,106-32 0,-85 24 0,1 1 0,0 1 0,0 2 0,1 2 0,36-3 0,-33 8 0,137 2 0,-171-2 0,0 1 0,1-1 0,-1 0 0,0 0 0,0 1 0,0-1 0,0 1 0,0 0 0,-1 0 0,1-1 0,0 1 0,0 0 0,0 1 0,-1-1 0,1 0 0,0 0 0,-1 1 0,1-1 0,-1 1 0,0-1 0,1 1 0,-1 0 0,0 0 0,0-1 0,0 1 0,0 0 0,-1 0 0,1 0 0,0 0 0,-1 0 0,1 0 0,-1 0 0,0 0 0,1 0 0,-1 0 0,0 0 0,-1 0 0,1 1 0,0-1 0,0 0 0,-1 0 0,1 0 0,-1 0 0,0 0 0,0-1 0,1 1 0,-1 0 0,-1 0 0,1 0 0,0-1 0,0 1 0,0 0 0,-1-1 0,1 1 0,-1-1 0,1 0 0,-1 1 0,0-1 0,0 0 0,-3 2 0,-5 2 0,0 0 0,0-1 0,0 1 0,-1-2 0,0 0 0,1 0 0,-1-1 0,0 0 0,0-1 0,-1 0 0,-15-1 0,26 0 0,1 0 0,0 0 0,-1 0 0,1 0 0,0 0 0,-1 0 0,1 0 0,0 0 0,-1 0 0,1 0 0,0 0 0,-1 0 0,1 0 0,0 0 0,-1 0 0,1 0 0,0-1 0,-1 1 0,1 0 0,0 0 0,0 0 0,-1 0 0,1-1 0,0 1 0,0 0 0,-1 0 0,1-1 0,0 1 0,0 0 0,0 0 0,-1-1 0,1 1 0,0 0 0,0-1 0,0 1 0,0 0 0,0 0 0,0-1 0,-1 1 0,1 0 0,0-1 0,0 1 0,0 0 0,0-1 0,0 0 0,16-10 0,26-7 0,-10 12 0,1 1 0,-1 2 0,1 1 0,0 2 0,35 3 0,15 0 0,-59-4 0,-17 0 0,0 1 0,0 0 0,0 0 0,0 0 0,0 1 0,0 0 0,14 4 0,-21-5 0,0 0 0,1 0 0,-1 1 0,0-1 0,0 0 0,1 0 0,-1 1 0,0-1 0,0 0 0,1 1 0,-1-1 0,0 0 0,0 1 0,0-1 0,0 0 0,1 1 0,-1-1 0,0 0 0,0 1 0,0-1 0,0 1 0,0-1 0,0 0 0,0 1 0,0-1 0,0 1 0,0-1 0,0 0 0,0 1 0,-1-1 0,1 0 0,0 1 0,0-1 0,0 0 0,0 1 0,-1-1 0,1 0 0,0 1 0,0-1 0,-1 0 0,1 0 0,0 1 0,0-1 0,-1 0 0,1 0 0,0 1 0,-1-1 0,1 0 0,0 0 0,-1 0 0,1 0 0,0 1 0,-1-1 0,0 0 0,-21 13 0,2-5 0,0-1 0,-42 8 0,32-9 0,12-2 0,-19 6 0,0-2 0,-1-2 0,-59 2 0,64-8 0,-18-1 0,1 3 0,-78 11 0,87-6 0,-1-3 0,0-1 0,1-2 0,-55-6 0,89 4 0,0-1 0,1 0 0,-1 0 0,0 0 0,0-1 0,1 0 0,0 0 0,0-1 0,0 0 0,0 0 0,-7-6 0,4 3 0,0 0 0,0 1 0,-15-7 0,-17-12 0,37 21 0,-1 1 0,0-1 0,0 1 0,0 0 0,0 1 0,0-1 0,-1 1 0,1 0 0,-11-3 0,-2 3 0,-3-1 0,1-1 0,0 0 0,0-1 0,-28-12 0,36 12 0,0 1 0,0 0 0,-1 1 0,1 1 0,0 0 0,-17 0 0,-79 3 0,47 1 0,-1091-2 0,1132 2 0,0 0 0,-36 8 0,35-5 0,0-1 0,-22 1 0,25-2 0,18-3 0,0 0 0,0 1 0,0-1 0,0 0 0,0 0 0,0 0 0,0 1 0,0-1 0,0 0 0,0 0 0,0 0 0,0 0 0,0 1 0,0-1 0,0 0 0,0 0 0,0 0 0,0 1 0,1-1 0,-1 0 0,0 0 0,0 0 0,0 0 0,0 0 0,0 1 0,0-1 0,0 0 0,1 0 0,-1 0 0,0 0 0,0 0 0,0 0 0,0 1 0,1-1 0,-1 0 0,0 0 0,0 0 0,0 0 0,0 0 0,1 0 0,-1 0 0,32 11 0,38 3 0,-45-8 0,1-1 0,45 3 0,352-8 0,-191-1 0,-231 1 0,39 3 0,-38-3 0,-1 0 0,0 0 0,0 0 0,0 1 0,1-1 0,-1 0 0,0 1 0,0-1 0,0 1 0,0-1 0,0 1 0,0 0 0,0-1 0,0 1 0,0 0 0,0 0 0,0 0 0,0 0 0,-1 0 0,1 0 0,0 0 0,0 0 0,-1 0 0,1 0 0,-1 0 0,1 0 0,-1 0 0,1 3 0,-1-3 0,0 0 0,-1-1 0,1 1 0,0 0 0,-1 0 0,1 0 0,0 0 0,-1 0 0,1-1 0,-1 1 0,1 0 0,-1 0 0,0-1 0,1 1 0,-1 0 0,0-1 0,1 1 0,-1-1 0,0 1 0,0-1 0,0 1 0,1-1 0,-1 1 0,-2-1 0,-26 10 0,17-6 0,-9 2 0,1-1 0,-1 0 0,0-1 0,-37 1 0,-89-7 0,54 0 0,-193 2 0,285 0 0,0 0 0,0 0 0,0 1 0,0-1 0,0 0 0,0 0 0,0 0 0,0 0 0,0 0 0,0-1 0,0 1 0,0 0 0,0 0 0,0-1 0,0 1 0,0 0 0,0-1 0,0 1 0,1-1 0,-1 1 0,0-1 0,0 0 0,0 1 0,1-1 0,-2-1 0,3 1 0,-1 0 0,1 0 0,0 0 0,-1 1 0,1-1 0,0 0 0,0 0 0,0 1 0,0-1 0,0 0 0,0 1 0,0-1 0,0 1 0,0-1 0,0 1 0,0 0 0,0-1 0,0 1 0,0 0 0,0 0 0,0 0 0,2 0 0,0-1 0,53-10 0,1 1 0,91-2 0,1110 13 0,-1238-2 0,0-1 0,34-8 0,-33 6 0,1 0 0,24-1 0,94 7 0,60-4 0,-198 2 0,1 0 0,-1 0 0,0-1 0,1 1 0,-1-1 0,0 1 0,0-1 0,1 0 0,-1 0 0,0 0 0,0 0 0,0 0 0,0 0 0,0-1 0,0 1 0,-1 0 0,1-1 0,2-2 0,-3 2 0,-1 1 0,1-1 0,0 0 0,-1 0 0,1 1 0,-1-1 0,1 0 0,-1 0 0,0 0 0,0 1 0,0-1 0,0 0 0,0 0 0,0 0 0,0 1 0,-1-1 0,1 0 0,-1-2 0,-2-2 0,1 0 0,-1 0 0,0 0 0,0 1 0,-1-1 0,0 1 0,0 0 0,0 0 0,0 1 0,-1-1 0,-9-6 0,-2 0 0,-1 2 0,-25-11 0,22 12 0,-30-20 0,33 19 0,-1 0 0,0 1 0,0 1 0,0 1 0,-23-5 0,-18-6 0,-229-72 0,249 83 0,-1 1 0,-1 2 0,1 2 0,-49 4 0,-3-1 0,54-2 0,-38 1 0,70 0 0,-1 0 0,1 0 0,0 1 0,-1 0 0,1 0 0,0 0 0,0 1 0,0 0 0,-8 6 0,3-3 0,-2 0 0,1-1 0,0-1 0,-1 0 0,0 0 0,0-1 0,0-1 0,-23 1 0,-9 4 0,-27 3 0,-26 5 0,77-11 0,-40 2 0,224-5 0,58-3 0,-151-11 0,-50 9 0,0 0 0,27-1 0,524 4-399,-276 3 252,1538-2-2374,-1814-2 2915,0 1 0,36-10 0,-35 6-36,1 1 0,26-1 0,27 5-171,-43 1-31,0-1 0,0-2 0,39-6 0,140-25-156,-170 28 0,1 2 0,58 3 0,34-2 0,-61-10 0,8-1 0,47 0 0,-75 5 0,62 1 0,1379 8-570,-1473-2 570,0-1 0,33-8 0,27-2 0,280 9-412,-186 5 385,-155-3 194,0-1-1,37-8 1,-36 5-179,1 1-1,27-1 0,30 5 121,-44 0 2,1 0 0,-1-2-1,57-11 1,-63 8-110,-1 2 0,1 1 0,-1 0 0,30 4 0,53-3 0,-90-2 0,35-10 0,-22 5 0,4-1 0,-16 3 0,1 1 0,-1 2 0,32-3 0,-16 7 0,32-1 0,-65 0 0,0 0 0,1-1 0,-1 0 0,0 0 0,0 0 0,0-1 0,0 1 0,0-1 0,0 0 0,0 0 0,0 0 0,4-4 0,-7 5 0,1-1 0,-1 1 0,1-1 0,-1 1 0,0-1 0,0 0 0,0 1 0,0-1 0,0 0 0,0 0 0,0 0 0,-1 0 0,1 0 0,0 0 0,-1 0 0,0 0 0,0 0 0,1 0 0,-1 0 0,0 0 0,-1 0 0,1 0 0,0 0 0,-1 0 0,1 0 0,-1 0 0,1 0 0,-1 0 0,0 0 0,0 0 0,0 1 0,0-1 0,0 0 0,-3-3 0,-3-4 0,-1 0 0,0 0 0,-1 1 0,-14-12 0,21 19 0,-19-14 0,0 1 0,-1 1 0,-1 2 0,0 0 0,-28-9 0,16 6 0,-43-9 0,57 18 0,0-1 0,-26-11 0,19 6 0,-1 1 0,-37-7 0,64 17 0,-22-4 0,-1 1 0,1 1 0,-39 2 0,395 1 0,-309 0 0,-1 1 0,32 8 0,30 2 0,14 2 0,-67-9 0,49 4 0,-60-8 0,34 0 0,83 12 0,-99-8 0,0-3 0,39-1 0,31 2 0,-44 10 0,-48-9 0,-1-1 0,21 2 0,67 8 0,-66-7 0,58 3 0,-59-9 0,-1 3 0,52 9 0,-27-4 0,0-3 0,1-3 0,63-4 0,-11-1 0,-91 3 0,14-1 0,0 2 0,0 2 0,54 10 0,-50-7 0,0-1 0,1-2 0,-1-2 0,43-4 0,3 1 0,-12 2 0,-56 0 0,-51 0 0,-552 0 0,558-1 0,1-2 0,-30-6 0,27 3 0,-43-1 0,47 5 0,0-2 0,1 0 0,-1-1 0,-30-11 0,16 4 0,5 2 0,-1 2 0,-1 1 0,1 1 0,-50 0 0,73 5 0,1 0 0,-1-1 0,0 0 0,1-1 0,-1 0 0,1-1 0,-13-6 0,-14-4 0,18 8 0,0 1 0,-33-2 0,-9-3 0,-111-26 0,114 25 0,37 6 0,0 0 0,-31 0 0,39 4 0,17 1 0,31 1 0,13-1 0,618 0 0,-637 2 0,0 1 0,37 8 0,-4 0 0,-1-1 0,-22-3 0,74 3 0,-86-10 0,-1 1 0,1 2 0,38 7 0,-43-6 0,1-1 0,38 0 0,-40-3 0,-1 1 0,1 1 0,33 7 0,-12-2 0,0 0 0,0-3 0,1-2 0,75-5 0,-22 1 0,-60 2 0,0 0 0,0 3 0,54 10 0,-56-8 0,0-1 0,0-1 0,1-2 0,42-4 0,-28 1 0,50 5 0,-93-3 0,-1 0 0,1 1 0,0 0 0,-1 0 0,1 0 0,-1 0 0,0 1 0,1 0 0,-1 0 0,4 2 0,-8-3 0,0-1 0,1 0 0,-1 1 0,0-1 0,0 1 0,0-1 0,0 1 0,0-1 0,0 1 0,0-1 0,0 1 0,0-1 0,0 1 0,0-1 0,0 1 0,0-1 0,0 1 0,0-1 0,0 0 0,0 1 0,-1-1 0,1 1 0,0-1 0,0 1 0,-1-1 0,1 0 0,0 1 0,-1-1 0,1 1 0,0-1 0,-1 0 0,1 0 0,0 1 0,-1-1 0,1 0 0,-1 1 0,1-1 0,0 0 0,-1 0 0,1 0 0,-1 0 0,1 1 0,-1-1 0,0 0 0,-21 10 0,-17 2 0,3 0 0,-2-1 0,1-2 0,-1-1 0,-60 4 0,74-11 0,1 2 0,-31 7 0,-3 1 0,30-6 0,-45 15 0,52-13 0,0-1 0,0-1 0,0-1 0,-35 3 0,43-7 0,-18 0 0,0 1 0,0 2 0,-58 12 0,87-15 0,-10 3 0,-1 0 0,1 1 0,-15 8 0,26-12 0,0 0 0,-1 0 0,1 0 0,0 0 0,0 0 0,0 0 0,0 0 0,0 0 0,-1 0 0,1 0 0,0 0 0,0 0 0,0 0 0,0 0 0,0 0 0,0 0 0,-1 0 0,1 0 0,0 0 0,0 1 0,0-1 0,0 0 0,0 0 0,0 0 0,0 0 0,0 0 0,0 0 0,0 1 0,0-1 0,-1 0 0,1 0 0,0 0 0,0 0 0,0 0 0,0 1 0,0-1 0,0 0 0,0 0 0,0 0 0,0 0 0,0 0 0,0 0 0,0 1 0,1-1 0,-1 0 0,0 0 0,0 0 0,0 0 0,0 0 0,0 1 0,0-1 0,0 0 0,0 0 0,0 0 0,0 0 0,12 4 0,14-2 0,557-1 0,-267-3 0,-282 1 0,-1-1 0,57-12 0,-60 10 0,-1 1 0,40 1 0,11-1 0,-62-1 0,-18 4 0,0-1 0,0 1 0,0 0 0,0 0 0,0 0 0,1-1 0,-1 1 0,0 0 0,0 0 0,0 0 0,0-1 0,0 1 0,0 0 0,-1 0 0,1 0 0,0-1 0,0 1 0,0 0 0,0 0 0,0 0 0,0-1 0,0 1 0,0 0 0,0 0 0,0 0 0,-1 0 0,1-1 0,0 1 0,0 0 0,0 0 0,0 0 0,-1 0 0,1 0 0,0 0 0,0-1 0,0 1 0,0 0 0,-1 0 0,1 0 0,0 0 0,-4-2 0,0 0 0,1 1 0,-1 0 0,0-1 0,0 1 0,-6 0 0,-156-29 0,163 29 0,0 1 0,0-1 0,0 0 0,0 0 0,1 0 0,-1 0 0,0 0 0,1-1 0,-1 1 0,1-1 0,-1 0 0,1 0 0,-3-2 0,4 3 0,0 0 0,1 0 0,-1-1 0,0 1 0,1 0 0,-1 0 0,0 0 0,1 0 0,-1-1 0,1 1 0,0 0 0,0 0 0,-1-1 0,1 1 0,0 0 0,0-1 0,0 1 0,0 0 0,0-1 0,0 1 0,1 0 0,-1-1 0,0 1 0,1 0 0,-1 0 0,1-1 0,-1 1 0,1 0 0,-1 0 0,1 0 0,1-2 0,29-36 0,-21 28 0,-1-1 0,0 0 0,11-21 0,-18 29 0,0 1 0,0 0 0,1 0 0,-1 0 0,1 1 0,0-1 0,-1 1 0,1-1 0,1 1 0,-1 0 0,0 0 0,0 0 0,1 1 0,-1-1 0,1 1 0,-1-1 0,1 1 0,0 1 0,0-1 0,5 0 0,11-1 0,1 1 0,34 3 0,-23-1 0,30 1 0,113-3 0,-105-11 0,-50 7 0,0 1 0,27-1 0,209 5 0,-120 1 0,-135-1 0,1-1 0,-1 1 0,1 0 0,-1 0 0,0 0 0,1 1 0,-1-1 0,0 0 0,1 0 0,-1 1 0,0-1 0,1 1 0,-1-1 0,0 1 0,1-1 0,-1 1 0,2 1 0,-3-1 0,0-1 0,0 1 0,0-1 0,0 1 0,0 0 0,0-1 0,0 1 0,0-1 0,0 1 0,0-1 0,0 1 0,0-1 0,0 1 0,-1-1 0,1 1 0,0-1 0,0 1 0,-1-1 0,1 1 0,0-1 0,-1 1 0,1-1 0,0 1 0,-1-1 0,1 0 0,-1 1 0,1-1 0,-1 1 0,-3 2 0,0 0 0,-1 0 0,1 0 0,-1 0 0,1-1 0,-1 1 0,-9 2 0,-30 5 0,-166 49 0,195-55 0,1 0 0,-1-1 0,-29 2 0,31-4 0,0 0 0,0 1 0,0 0 0,1 1 0,-24 9 0,19-5 0,0 0 0,0-2 0,-1 0 0,-23 3 0,39-8 0,0 1 0,0-1 0,1 0 0,-1 1 0,0-1 0,1 1 0,-1-1 0,0 1 0,1 0 0,-1 0 0,1-1 0,-1 1 0,1 0 0,-2 2 0,2-2 0,1-1 0,0 0 0,0 1 0,0-1 0,0 1 0,0-1 0,0 1 0,-1-1 0,1 1 0,0-1 0,0 1 0,1-1 0,-1 1 0,0-1 0,0 0 0,0 1 0,0-1 0,0 1 0,0-1 0,1 1 0,-1-1 0,0 0 0,0 1 0,1-1 0,-1 1 0,0-1 0,0 0 0,1 1 0,-1-1 0,0 0 0,1 1 0,0-1 0,3 3 0,-1 0 0,2-1 0,-1 1 0,0-1 0,0 0 0,1-1 0,-1 1 0,1-1 0,4 2 0,35 2 0,1-2 0,-1-1 0,48-5 0,1 0 0,-36 2 0,68 3 0,-123-2 0,0 0 0,0 0 0,0 0 0,-1 1 0,1-1 0,0 0 0,0 1 0,-1-1 0,1 1 0,0 0 0,-1-1 0,1 1 0,-1 0 0,1 0 0,-1 0 0,1 0 0,2 3 0,-4-3 0,0-1 0,1 1 0,-1 0 0,0 0 0,0 0 0,0 0 0,0 0 0,0 0 0,0 0 0,0-1 0,0 1 0,0 0 0,0 0 0,0 0 0,-1 0 0,1 0 0,0-1 0,-1 1 0,1 0 0,0 0 0,-1 0 0,1-1 0,-1 1 0,0 1 0,-5 4 0,0 0 0,0 0 0,0 0 0,0-1 0,-15 9 0,-1-4 0,18-9 0,1 0 0,0 0 0,0 1 0,0-1 0,0 1 0,0-1 0,0 1 0,0 0 0,0 0 0,1 1 0,-1-1 0,-2 4 0,4-5 0,1-1 0,0 0 0,0 1 0,0-1 0,0 0 0,0 1 0,0-1 0,0 0 0,0 1 0,0-1 0,0 1 0,0-1 0,0 0 0,0 1 0,0-1 0,1 0 0,-1 1 0,0-1 0,0 0 0,0 0 0,0 1 0,1-1 0,-1 0 0,0 1 0,0-1 0,0 0 0,1 0 0,-1 1 0,0-1 0,1 0 0,-1 0 0,0 0 0,0 1 0,1-1 0,-1 0 0,0 0 0,1 0 0,-1 0 0,0 0 0,1 0 0,-1 0 0,0 0 0,1 0 0,-1 0 0,0 0 0,1 0 0,-1 0 0,1 0 0,19 0 0,23-6 0,5-1 0,48-1 0,-55 5 0,0-2 0,57-14 0,-60 10 0,1 2 0,72-3 0,-11 12 0,87-4 0,-161-4 0,-20 0 0,-16-2 0,-24-4 0,-56-14 0,28 10 0,60 16 0,0-1 0,0 1 0,0-1 0,0 0 0,1 1 0,-1-1 0,0 0 0,0 0 0,0 0 0,1 0 0,-1-1 0,1 1 0,-1 0 0,1-1 0,-1 1 0,1-1 0,0 1 0,0-1 0,-2-3 0,2 3 0,1 0 0,-1 0 0,1 0 0,0 0 0,0 0 0,0 1 0,0-1 0,1 0 0,-1 0 0,0 0 0,1 0 0,-1 1 0,1-1 0,0 0 0,-1 0 0,1 1 0,2-3 0,1-3 0,1 0 0,1 0 0,-1 1 0,1-1 0,0 1 0,1 1 0,0-1 0,8-4 0,27-22 0,-34 25 0,0 0 0,1 0 0,0 1 0,0 1 0,14-7 0,7-2 0,36-21 0,-58 31 0,0 1 0,0 0 0,0 0 0,0 1 0,0 0 0,17-2 0,-77 8 0,-69-5 0,41-1 0,-22 1 0,-111 3 0,139 11 0,-9 0 0,70-13 0,0 2 0,0 0 0,0 0 0,1 1 0,-23 9 0,77-6 0,883-7 0,-913 1 0,0 1 0,0 0 0,16 4 0,-24-4 0,-1-1 0,1 1 0,-1 0 0,0 1 0,1-1 0,-1 1 0,0-1 0,0 1 0,0 0 0,0 0 0,0 0 0,0 1 0,-1-1 0,1 1 0,3 3 0,-6-5 0,0 0 0,1 0 0,-1 0 0,0 0 0,0 1 0,1-1 0,-1 0 0,0 0 0,0 0 0,0 0 0,0 0 0,-1 0 0,1 0 0,0 1 0,0-1 0,-1 0 0,1 0 0,0 0 0,-1 0 0,1 0 0,-1 0 0,1 0 0,-1 0 0,0-1 0,1 1 0,-1 0 0,0 0 0,0 0 0,0-1 0,0 1 0,1 0 0,-1-1 0,0 1 0,-2 0 0,-42 23 0,34-19 0,-2 1 0,0-1 0,-1 0 0,1-1 0,-1-1 0,0 0 0,-24 1 0,-83-3 0,112-2 0,49 2 0,0-2 0,-1-2 0,54-10 0,37-14 0,-91 20 0,-1 3 0,1 1 0,0 1 0,47 6 0,4-2 0,-12-2 0,-47 0 0,-27 0 0,-11 0 0,-391 0 0,473 1 0,89-3 0,-93-10 0,-51 7 0,-1 2 0,28-2 0,401 4-479,-214 2 300,-206 1 187,0 1 0,46 11 0,-48-9 78,-24-5-71,0 1-1,0-1 1,0 0 0,0 1 0,-1-1 0,1 1 0,0 0 0,0-1-1,-1 1 1,1 0 0,0 0 0,-1 0 0,1 0 0,-1 1 0,1-1-1,-1 0 1,1 1 0,-1-1 0,0 1 0,0-1 0,0 1 0,0-1-1,1 3 1,-2-3-9,0 0 0,0-1-1,0 1 1,0 0 0,0-1 0,0 1-1,0 0 1,0-1 0,0 1-1,0 0 1,-1-1 0,1 1 0,0 0-1,-1-1 1,1 1 0,0-1-1,-1 1 1,1 0 0,-1-1 0,1 1-1,-1-1 1,1 1 0,-1 0-1,-1 0 1,0 0-1,-1 1 1,1-1-1,0 0 1,0 0-1,-1 0 1,1-1-1,-1 1 1,-3 0-1,-158 29-5,99-20 0,27-3 0,-69 2 0,-234-10 0,373-1 0,55-9 0,-54 5 0,54-2 0,-46 6 0,49-9 0,-50 5 0,51-2 0,-68 7 0,-1-1 0,29-8 0,25-2 0,-163-8 0,45 16 0,-65 3 0,-15-1 0,121 2 0,-1 0 0,0 0 0,1 0 0,-1 0 0,1 0 0,-1 0 0,1-1 0,-1 1 0,1-1 0,-1 1 0,1-1 0,-1 1 0,1-1 0,-1 0 0,1 0 0,-3-2 0,5 2 0,-1 0 0,0 0 0,1 1 0,-1-1 0,0 0 0,1 0 0,-1 0 0,1 0 0,-1 0 0,1 0 0,0 1 0,-1-1 0,1 0 0,0 1 0,-1-1 0,1 0 0,0 1 0,0-1 0,0 1 0,0-1 0,0 1 0,-1-1 0,1 1 0,0 0 0,0 0 0,2-1 0,9-4 0,0 1 0,1 0 0,-1 0 0,1 2 0,0-1 0,21 0 0,40-8 0,-31 3 0,0 2 0,1 3 0,0 1 0,63 5 0,-10-1 0,-47-4 0,-33 1 0,0 0 0,1 1 0,-1 1 0,1 0 0,22 5 0,-40-6 0,1 0 0,-1 0 0,0 0 0,1 0 0,-1 0 0,0 0 0,1 1 0,-1-1 0,0 0 0,1 0 0,-1 0 0,0 0 0,1 0 0,-1 0 0,0 0 0,0 1 0,1-1 0,-1 0 0,0 0 0,0 0 0,1 1 0,-1-1 0,0 0 0,0 0 0,1 1 0,-1-1 0,0 0 0,0 1 0,0-1 0,0 0 0,0 1 0,1-1 0,-1 0 0,0 0 0,0 1 0,0-1 0,0 0 0,0 1 0,0-1 0,0 0 0,0 1 0,0-1 0,0 0 0,0 1 0,-16 11 0,-27 4 0,23-12 0,0-1 0,0 0 0,-1-2 0,-24-1 0,25-1 0,0 1 0,0 1 0,0 1 0,-25 6 0,18-3 0,-1 0 0,0-2 0,0-1 0,-31-2 0,29-1 0,-1 2 0,0 1 0,-31 7 0,11-1 0,-1-3 0,1-1 0,-91-6 0,-60 3 0,167 4 0,-37 10 0,59-12 0,101 0 0,576-3 0,-644-2 0,0 0 0,34-8 0,-33 6 0,1 0 0,23-1 0,-9 6 177,22 0-91,-54-1-222,0-1 1,-1 1-1,1-1 0,0 0 1,-1 0-1,1 0 0,0 0 1,-1-1-1,1 0 0,-1 1 1,5-5-1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28:08.1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3548 142 24575,'0'5'0,"-1"-1"0,0 0 0,0 0 0,0 0 0,-1 0 0,1 0 0,-1-1 0,0 1 0,0 0 0,0-1 0,-1 1 0,1-1 0,-1 0 0,0 0 0,0 0 0,0 0 0,0 0 0,0-1 0,-1 1 0,1-1 0,-1 0 0,0 0 0,1 0 0,-1 0 0,0-1 0,0 0 0,0 0 0,-8 2 0,11-3 0,1 0 0,0 0 0,0 0 0,-1 0 0,1 0 0,0 0 0,-1 0 0,1 0 0,0 0 0,0 0 0,-1 0 0,1-1 0,0 1 0,0 0 0,-1 0 0,1 0 0,0 0 0,0 0 0,-1 0 0,1 0 0,0-1 0,0 1 0,0 0 0,-1 0 0,1 0 0,0-1 0,0 1 0,0 0 0,0 0 0,-1 0 0,1-1 0,0 1 0,0 0 0,0 0 0,0-1 0,0 1 0,0-1 0,2-12 0,11-11 0,-9 18 0,0 1 0,0 0 0,0 1 0,0-1 0,1 1 0,0 0 0,0 0 0,9-6 0,-13 10 0,1-1 0,-1 1 0,0-1 0,0 1 0,1-1 0,-1 1 0,0 0 0,1 0 0,-1-1 0,0 1 0,1 0 0,-1 0 0,0 0 0,1 1 0,-1-1 0,0 0 0,1 0 0,1 2 0,-1-1 0,-1 0 0,1 0 0,-1 0 0,1 1 0,-1-1 0,1 1 0,-1-1 0,0 1 0,0 0 0,1-1 0,-1 1 0,-1 0 0,1 0 0,0 0 0,0 0 0,0 2 0,4 16 0,-2 1 0,0-1 0,-1 1 0,-1-1 0,-1 1 0,-4 32 0,0 11 0,2-18 0,1-29 0,0 1 0,1-1 0,0 0 0,2 1 0,5 26 0,-7-43 0,0-1 0,0 1 0,0-1 0,0 1 0,1-1 0,-1 1 0,0-1 0,0 1 0,0-1 0,1 1 0,-1-1 0,0 1 0,1-1 0,-1 0 0,0 1 0,1-1 0,-1 0 0,1 1 0,-1-1 0,0 0 0,1 1 0,-1-1 0,1 0 0,-1 0 0,1 0 0,-1 1 0,1-1 0,-1 0 0,1 0 0,-1 0 0,1 0 0,-1 0 0,1 0 0,-1 0 0,1 0 0,-1 0 0,1 0 0,-1 0 0,1 0 0,-1-1 0,1 1 0,-1 0 0,1 0 0,-1 0 0,1-1 0,-1 1 0,1 0 0,-1 0 0,0-1 0,1 1 0,-1-1 0,0 1 0,1 0 0,-1-1 0,0 1 0,1-1 0,24-30 0,-18 23 0,11-14 0,0-1 0,-2 0 0,16-28 0,-31 47 0,3-4 0,0 0 0,0 1 0,0-1 0,1 1 0,0 0 0,1 0 0,-1 0 0,13-10 0,-13 18 0,-7 8 0,-9 9 0,0-7 0,0-1 0,-1 0 0,-1-1 0,0 0 0,0-1 0,0 0 0,-1-1 0,0-1 0,-1 0 0,1-1 0,-1 0 0,0-1 0,-1-1 0,1-1 0,-24 2 0,37-4 0,-15 0 0,0 0 0,0-1 0,-30-5 0,42 4 0,0 1 0,0-1 0,1 0 0,-1 0 0,0 0 0,1-1 0,-1 1 0,1-1 0,0 0 0,0-1 0,0 1 0,0-1 0,0 1 0,1-1 0,0 0 0,-5-8 0,-15-23 0,15 24 0,0-1 0,1 0 0,0 0 0,1-1 0,0 0 0,1 0 0,0 0 0,1-1 0,-2-14 0,5 16 0,-1 1 0,0 0 0,-1 0 0,-5-14 0,7 21 0,0 1 0,-1 0 0,1 0 0,-1 0 0,0-1 0,0 2 0,0-1 0,0 0 0,-1 0 0,1 1 0,-1-1 0,0 1 0,1 0 0,-1 0 0,0 0 0,0 0 0,-6-2 0,7 3 0,0 1 0,0 0 0,0 0 0,1 0 0,-1 0 0,0 0 0,0 0 0,0 1 0,1-1 0,-1 1 0,0-1 0,1 1 0,-1 0 0,0-1 0,1 1 0,-1 0 0,1 0 0,-1 0 0,1 0 0,-1 1 0,1-1 0,0 0 0,0 0 0,-1 1 0,1-1 0,0 1 0,-1 2 0,-27 47 0,26-45 0,-4 8 0,1-2 0,0 1 0,0-1 0,1 1 0,1 0 0,0 1 0,-2 19 0,-21 112 0,29-194 0,-3-51 0,0 21 0,1 1 0,0 47 0,0 27 0,0 11 0,0 417 0,2-534 0,-5-124 0,2 222 0,-1 0 0,0 0 0,-1 1 0,0-1 0,-5-11 0,8 20 0,-1 1 0,0-1 0,0 1 0,-1 0 0,1-1 0,0 1 0,-1 0 0,0 0 0,1 0 0,-1 0 0,0 0 0,0 0 0,0 0 0,0 1 0,0-1 0,-1 1 0,1-1 0,0 1 0,-1 0 0,1 0 0,-1 0 0,1 0 0,-1 1 0,1-1 0,-1 1 0,0-1 0,-4 1 0,-1 1 0,0-1 0,0 2 0,1-1 0,-1 1 0,1 1 0,-1-1 0,1 1 0,0 0 0,-12 8 0,2 1 0,1 1 0,-20 20 0,12-11 0,16-14 0,-1-1 0,0 0 0,-1 0 0,0-1 0,0 0 0,0 0 0,-1-1 0,1-1 0,-1 0 0,-14 3 0,18-5 0,0-1 0,0-1 0,-1 1 0,1-1 0,0 0 0,-1-1 0,1 0 0,0 0 0,0 0 0,-1-1 0,1 0 0,1-1 0,-1 1 0,0-2 0,1 1 0,-1 0 0,-7-7 0,9 6 0,1 0 0,0 0 0,0-1 0,0 0 0,1 1 0,-1-1 0,1-1 0,1 1 0,-4-7 0,-19-30 0,7 20 0,-1 2 0,-42-38 0,47 46 0,11 9 0,0-1 0,0 1 0,0 1 0,-1-1 0,1 0 0,-1 1 0,0 0 0,0 0 0,0 0 0,0 0 0,-6-1 0,9 3 0,1 0 0,-1 0 0,0 1 0,0-1 0,0 0 0,0 1 0,0-1 0,1 1 0,-1-1 0,0 1 0,0-1 0,1 1 0,-1-1 0,0 1 0,1 0 0,-1-1 0,0 1 0,1 0 0,-1 0 0,1-1 0,0 1 0,-1 0 0,1 0 0,-1 0 0,1 0 0,0-1 0,0 1 0,0 0 0,-1 0 0,1 1 0,-3 32 0,3-30 0,-1 5 0,1 0 0,1 1 0,-1-1 0,2 0 0,-1 0 0,1 1 0,1-1 0,-1 0 0,2-1 0,5 14 0,-6-17 0,1 1 0,0-1 0,0 0 0,0 0 0,1 0 0,-1-1 0,1 1 0,0-1 0,0-1 0,1 1 0,-1-1 0,1 1 0,0-1 0,0-1 0,0 1 0,8 1 0,21 7 0,8 2 0,1-1 0,65 8 0,-88-18 0,16 1 0,44 11 0,-26-7 0,-46-7 0,0 1 0,0 0 0,0 0 0,0 1 0,0 0 0,0 1 0,0 0 0,-1 0 0,9 5 0,11 7 0,0-1 0,1-2 0,60 18 0,-56-20 0,-1 1 0,1 2 0,30 17 0,-48-22 0,1 0 0,0-1 0,-1-1 0,2 0 0,-1-1 0,1-1 0,0-1 0,0 0 0,0-1 0,28-1 0,-41-1 0,-1-1 0,1 1 0,-1-1 0,1 0 0,-1 0 0,0 0 0,1-1 0,-1 1 0,0-1 0,0 0 0,0 0 0,0 0 0,0 0 0,-1 0 0,1-1 0,-1 1 0,1-1 0,-1 0 0,0 1 0,0-1 0,0 0 0,0 0 0,0 0 0,-1-1 0,0 1 0,1 0 0,-1-1 0,0-3 0,1-2 0,0 1 0,-1-1 0,0 0 0,-1 1 0,0-1 0,0 0 0,-1 0 0,0 1 0,-1-1 0,-3-10 0,2 6 0,0 2 0,-1-1 0,-1 0 0,0 1 0,0 0 0,-1 0 0,-1 0 0,0 1 0,-11-13 0,-6-4 0,17 19 0,1 0 0,-1 1 0,0 0 0,-1 0 0,0 1 0,0 0 0,-12-7 0,-31-19 0,41 25 0,0 0 0,-1 1 0,1 0 0,-1 0 0,-1 1 0,1 0 0,-16-3 0,-73-17 0,72 17 0,-1 0 0,1 2 0,-1 2 0,-40-3 0,-352 9 0,402-1 0,0 1 0,-36 8 0,34-5 0,0-1 0,-26 1 0,-506-3 0,267-4 0,272 2 0,0 0 0,0 1 0,0 1 0,0 1 0,0 0 0,1 1 0,-1 0 0,-24 12 0,6-5 0,26-9 0,1 0 0,-1 0 0,0 0 0,0 1 0,1 0 0,-1 0 0,1 0 0,-7 6 0,11-8 0,1-1 0,-1 1 0,1 0 0,-1-1 0,1 1 0,-1 0 0,1 0 0,0-1 0,-1 1 0,1 0 0,0 0 0,0 0 0,-1-1 0,1 1 0,0 0 0,0 0 0,0 0 0,0-1 0,0 1 0,0 0 0,0 0 0,0 0 0,1 0 0,-1-1 0,0 1 0,0 0 0,1 0 0,-1 0 0,0-1 0,1 1 0,-1 0 0,1-1 0,-1 1 0,1 0 0,-1-1 0,1 1 0,-1 0 0,1-1 0,0 1 0,-1-1 0,1 1 0,1-1 0,36 23 0,-30-19 0,24 10 0,0-2 0,1-1 0,63 13 0,-63-16 0,-27-7 0,161 34 0,-150-33 0,0 1 0,0 0 0,0 2 0,-1 0 0,0 0 0,0 2 0,20 10 0,-35-16 0,0 0 0,1-1 0,-1 1 0,0 0 0,0 0 0,0 0 0,0 0 0,0 0 0,0 0 0,0 0 0,0 0 0,0 1 0,-1-1 0,1 0 0,0 1 0,-1-1 0,1 0 0,-1 1 0,1-1 0,-1 1 0,0-1 0,0 0 0,1 3 0,-2-2 0,1-1 0,-1 1 0,0 0 0,0-1 0,1 1 0,-1-1 0,0 0 0,0 1 0,0-1 0,-1 0 0,1 0 0,0 1 0,0-1 0,-1 0 0,1 0 0,-3 1 0,-5 3 0,1-1 0,-1 0 0,0-1 0,0 0 0,0 0 0,-12 1 0,-17 0 0,-1-1 0,0-3 0,-54-5 0,90 5 0,1 0 0,-1-1 0,0 1 0,1-1 0,-1 0 0,1 0 0,-1 0 0,1 0 0,0 0 0,0-1 0,-1 1 0,1 0 0,-2-3 0,3 3 0,1 1 0,0 0 0,-1-1 0,1 1 0,-1-1 0,1 0 0,0 1 0,0-1 0,-1 1 0,1-1 0,0 1 0,0-1 0,0 0 0,0 1 0,-1-1 0,1 1 0,0-1 0,0 0 0,0 1 0,0-1 0,1 1 0,-1-2 0,0 1 0,1 0 0,-1 0 0,1 0 0,0 0 0,0 0 0,-1 0 0,1 0 0,0 0 0,0 0 0,0 0 0,0 0 0,0 0 0,0 1 0,0-1 0,1 0 0,25-13 0,-1 1 0,2 1 0,0 2 0,0 0 0,1 2 0,0 1 0,0 2 0,0 1 0,1 1 0,0 1 0,50 4 0,-78-2 0,0 0 0,0 0 0,0 0 0,0 1 0,0-1 0,0 0 0,0 1 0,0 0 0,0-1 0,0 1 0,-1 0 0,1 0 0,0 0 0,0 0 0,-1 0 0,1 1 0,-1-1 0,1 0 0,-1 1 0,1-1 0,1 4 0,-2-3 0,-1 0 0,1 0 0,-1 0 0,1 0 0,-1 1 0,0-1 0,0 0 0,0 0 0,0 0 0,-1 0 0,1 0 0,0 1 0,-1-1 0,1 0 0,-1 0 0,-2 4 0,-2 4 0,-1 1 0,-1-1 0,1 0 0,-2-1 0,1 0 0,-10 9 0,-32 27 0,29-28 0,1 0 0,1 2 0,-22 28 0,36-41 0,1 0 0,0 1 0,0-1 0,1 1 0,0-1 0,0 1 0,0 0 0,1 0 0,0-1 0,0 9 0,3 76 0,0-47 0,-2 34 0,2 54 0,-2-129 0,0 1 0,0-1 0,1 1 0,0-1 0,0 1 0,0-1 0,0 0 0,0 1 0,0-1 0,1 0 0,0 0 0,0 0 0,0 0 0,0 0 0,0 0 0,0-1 0,1 1 0,4 3 0,-2-3 0,0-1 0,0 1 0,0-1 0,0 0 0,0-1 0,1 1 0,-1-1 0,0 0 0,1-1 0,-1 1 0,8-1 0,173-5 0,-171 3 0,-1-1 0,-1-1 0,1 0 0,19-8 0,-21 6 0,1 2 0,-1 0 0,1 0 0,0 1 0,19-2 0,-4 4 0,-16 1 0,-1 0 0,1-1 0,0 0 0,0-1 0,17-4 0,-27 5 0,1 0 0,-1 0 0,0 0 0,0 0 0,0 0 0,0-1 0,0 1 0,0-1 0,0 1 0,0-1 0,0 0 0,-1 0 0,1 0 0,-1 0 0,1 0 0,-1 0 0,0 0 0,0 0 0,0 0 0,0-1 0,0 1 0,-1 0 0,1-1 0,0 1 0,-1 0 0,0-1 0,0 1 0,0-1 0,0 1 0,0-1 0,0 1 0,-1-4 0,0-1 0,-1-1 0,0 1 0,0 0 0,-1-1 0,0 1 0,0 0 0,-1 0 0,0 1 0,0-1 0,0 1 0,-7-7 0,-9-9 0,-37-32 0,15 15 0,25 25 0,1 1 0,-2 1 0,-19-11 0,33 21 0,-6-3 0,0 1 0,0 0 0,-1 1 0,1 0 0,-1 1 0,0 0 0,0 1 0,0 0 0,0 0 0,0 1 0,1 1 0,-1 0 0,0 0 0,0 1 0,0 1 0,1-1 0,-1 2 0,1-1 0,-10 7 0,10-4 0,0 1 0,1 0 0,0 1 0,1 0 0,0 0 0,0 1 0,0 0 0,1 0 0,1 1 0,-11 19 0,10-16 0,-1-1 0,-1 1 0,0-2 0,0 1 0,-13 11 0,17-18 0,-1 0 0,0 0 0,1-1 0,-1 0 0,-1 0 0,1 0 0,-1-1 0,1 0 0,-1-1 0,0 1 0,0-1 0,-11 2 0,-164 22 0,24 1 0,104-16 0,36-7 0,1 0 0,-25 2 0,11-3 0,0 2 0,1 1 0,-50 17 0,37-7 0,31-11 0,0 0 0,-1-1 0,0-1 0,0 0 0,-22 3 0,-311-5 0,167-3 0,78 4 0,-111-5 0,210 3 0,0 0 0,1 0 0,-1 0 0,0 0 0,1 0 0,-1 0 0,1-1 0,-1 1 0,1-1 0,-1 1 0,0-1 0,1 1 0,0-1 0,-1 0 0,1 0 0,-1 0 0,1 0 0,0 0 0,0 0 0,0 0 0,-1 0 0,1-1 0,0 1 0,1 0 0,-1-1 0,-1-1 0,2 1 0,0 0 0,0 0 0,0 1 0,1-1 0,-1 0 0,0 0 0,1 1 0,0-1 0,-1 0 0,1 1 0,0-1 0,0 0 0,0 1 0,0-1 0,0 1 0,0 0 0,0-1 0,1 1 0,-1 0 0,0 0 0,1 0 0,-1 0 0,4-2 0,109-74 0,-100 70 0,0 0 0,23-8 0,-24 11 0,-1-1 0,-1 0 0,1-1 0,19-12 0,-19 10 0,1 1 0,1 0 0,-1 1 0,1 1 0,0 0 0,0 1 0,18-3 0,35-12 0,37-29 0,-101 47 0,-1 0 0,1-1 0,-1 2 0,1-1 0,0 0 0,-1 0 0,1 1 0,0-1 0,-1 1 0,1 0 0,0 0 0,3 0 0,-5 0 0,-1 0 0,0 0 0,1 0 0,-1 1 0,0-1 0,1 0 0,-1 0 0,0 0 0,1 0 0,-1 1 0,0-1 0,1 0 0,-1 0 0,0 1 0,0-1 0,1 0 0,-1 0 0,0 1 0,0-1 0,0 0 0,1 1 0,-1-1 0,0 0 0,0 1 0,0-1 0,0 0 0,0 1 0,0-1 0,0 0 0,0 1 0,0-1 0,0 1 0,0 1 0,0-1 0,-1 1 0,1 0 0,-1-1 0,0 1 0,0-1 0,1 1 0,-1 0 0,0-1 0,0 0 0,-2 3 0,-5 4 0,0 0 0,-1-1 0,0 0 0,0 0 0,-11 5 0,-27 22 0,38-27 0,0-1 0,0 0 0,-1-1 0,1 0 0,-1-1 0,-16 6 0,14-6 0,1 1 0,-1 0 0,1 0 0,-18 13 0,-33 21 0,62-39 0,0 0 0,0 0 0,0-1 0,0 1 0,0 0 0,0 0 0,0-1 0,0 1 0,0 0 0,0 0 0,0-1 0,0 1 0,0 0 0,0 0 0,0-1 0,0 1 0,0 0 0,-1 0 0,1-1 0,0 1 0,0 0 0,0 0 0,0 0 0,0-1 0,-1 1 0,1 0 0,0 0 0,0 0 0,0 0 0,-1-1 0,1 1 0,0 0 0,0 0 0,0 0 0,-1 0 0,1 0 0,0 0 0,0 0 0,-1 0 0,1-1 0,0 1 0,0 0 0,-1 0 0,1 0 0,0 0 0,0 0 0,-1 0 0,1 1 0,0-1 0,0 0 0,-1 0 0,1 0 0,0 0 0,-1 0 0,15-20 0,-4 11 0,1 0 0,0 1 0,18-10 0,13-9 0,122-86 0,-82 59 0,4-13 0,-47 35 0,24-14 0,-33 24 0,51-46 0,-68 56 0,1 1 0,23-15 0,13-10 0,-31 20 0,-7 7 0,0-1 0,0-1 0,0 0 0,-2 0 0,1-1 0,14-22 0,-25 33 0,0 1 0,0-1 0,1 1 0,-1-1 0,0 1 0,0-1 0,0 1 0,0-1 0,0 1 0,0-1 0,0 1 0,0-1 0,0 1 0,0-1 0,0 1 0,0-1 0,0 1 0,0-1 0,0 1 0,-1-1 0,1 1 0,0-1 0,0 1 0,-1-1 0,1 1 0,0-1 0,-1 1 0,1-1 0,0 1 0,-1 0 0,1-1 0,-1 1 0,1 0 0,0-1 0,-1 1 0,1 0 0,-1 0 0,1-1 0,-1 1 0,1 0 0,-1 0 0,1 0 0,-1 0 0,1 0 0,-1 0 0,1 0 0,-2 0 0,-28-3 0,27 3 0,-18 0 0,-15-2 0,-1 2 0,0 2 0,1 1 0,-67 15 0,96-15 0,1 0 0,-1 0 0,1 1 0,0 0 0,0 0 0,-7 6 0,-23 15 0,-6-6 0,0-1 0,-84 21 0,70-29 0,44-9 0,-1 2 0,0-1 0,1 1 0,-1 1 0,-17 7 0,-25 11 0,44-19 0,-1 1 0,1 0 0,0 1 0,-17 11 0,27-16 0,0 0 0,1 1 0,-1-1 0,1 1 0,-1-1 0,1 0 0,0 1 0,-1-1 0,1 1 0,-1 0 0,1-1 0,0 1 0,-1-1 0,1 1 0,0-1 0,0 1 0,-1 0 0,1-1 0,0 1 0,0 0 0,0-1 0,0 1 0,0 0 0,0-1 0,0 1 0,0 0 0,0-1 0,0 1 0,0 0 0,0-1 0,0 1 0,1-1 0,-1 1 0,0 0 0,1-1 0,-1 1 0,0-1 0,1 1 0,-1 0 0,0-1 0,1 1 0,-1-1 0,1 0 0,-1 1 0,1-1 0,-1 1 0,1-1 0,0 0 0,0 1 0,36 20 0,-29-17 0,65 29 0,-53-25 0,0 1 0,-1 0 0,0 2 0,24 17 0,-30-19 0,0-1 0,0 0 0,0-1 0,28 10 0,-7-2 0,-15-5 0,0 0 0,19 16 0,-23-15 0,0-1 0,1-1 0,24 11 0,30 12 0,-55-24 0,0 0 0,1-2 0,0 1 0,0-2 0,0 0 0,0-1 0,34 4 0,-22-7 0,0 1 0,-1 2 0,1 1 0,-1 1 0,-1 2 0,1 0 0,37 18 0,-1 1 0,-35-16 0,-2 1 0,26 15 0,-43-21 0,1 0 0,0 0 0,1-1 0,-1-1 0,1 0 0,0 0 0,0-1 0,0 0 0,0-1 0,1 0 0,-1-1 0,13 0 0,161-2 0,-218 6 0,-45 15 0,57-13 0,0-2 0,0 0 0,0-1 0,-1-1 0,1-1 0,-31-1 0,50-1 0,0 0 0,0 0 0,-1-1 0,1 1 0,0-1 0,0 1 0,1-1 0,-1 0 0,0 0 0,0 0 0,0 0 0,0 0 0,1 0 0,-1 0 0,-1-2 0,2 2 0,1 1 0,0-1 0,-1 0 0,1 0 0,0 0 0,0 1 0,0-1 0,0 0 0,-1 0 0,1 0 0,0 0 0,0 1 0,1-1 0,-1 0 0,0 0 0,0 0 0,0 0 0,0 1 0,1-1 0,-1 0 0,0 0 0,1 0 0,-1 1 0,1-1 0,-1 0 0,1 1 0,-1-1 0,1 0 0,-1 1 0,1-1 0,0 1 0,-1-1 0,1 1 0,0-1 0,0 1 0,-1-1 0,3 0 0,12-10 0,1 0 0,1 1 0,0 1 0,0 0 0,1 1 0,34-10 0,-16 6 0,-1-1 0,36-20 0,-68 32-65,0-1 0,0 0 0,0 0 0,-1 0 0,1 0 0,-1-1 0,1 1 0,-1-1 0,0 1 0,0-1 0,0 0 0,0 0 0,-1 0 0,1 0 0,-1 0 0,0 0 0,1 0 0,-1-1 0,-1 1 0,2-7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6:59.8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531 426 24575,'-36'2'0,"-1"1"0,1 3 0,0 1 0,-55 18 0,55-12 0,24-8 0,0-1 0,-1 0 0,-23 3 0,-14 5 0,43-9 0,-1-1 0,1 0 0,-1 0 0,1 0 0,-1-1 0,0-1 0,0 1 0,0-1 0,1 0 0,-16-3 0,20 2 0,1 0 0,0-1 0,0 1 0,0-1 0,0 0 0,0 1 0,0-1 0,0 0 0,0 0 0,1 0 0,-1 0 0,1-1 0,-1 1 0,1 0 0,0-1 0,0 1 0,0-1 0,0 1 0,0-1 0,1 1 0,-1-1 0,1 1 0,0-5 0,-2-9 0,2-1 0,1-26 0,0 24 0,0 11 0,0-1 0,0 1 0,0 0 0,1-1 0,0 1 0,1 0 0,0 0 0,0 1 0,1-1 0,0 1 0,0-1 0,7-8 0,1 2 0,0 1 0,1 0 0,0 1 0,26-18 0,-3 1 0,-29 22 0,1 0 0,0 0 0,0 1 0,0 1 0,1-1 0,0 1 0,0 1 0,0-1 0,0 2 0,1-1 0,-1 1 0,17-2 0,-7 2 0,-1 2 0,1 0 0,0 2 0,32 3 0,-47-3 0,0 0 0,0 0 0,0 0 0,0 0 0,-1 0 0,1 1 0,0 0 0,-1 0 0,1 0 0,-1 0 0,1 1 0,-1-1 0,0 1 0,0 0 0,0 0 0,-1 0 0,1 0 0,-1 0 0,1 0 0,-1 1 0,0-1 0,0 1 0,-1 0 0,1 0 0,-1 0 0,0-1 0,0 1 0,1 4 0,0 16 0,0 1 0,-4 43 0,1 23 0,1-88 0,1-1 0,-1 1 0,0-1 0,1 1 0,-1-1 0,1 0 0,0 1 0,-1-1 0,1 0 0,1 0 0,-1 1 0,0-1 0,0 0 0,1 0 0,-1 0 0,1-1 0,-1 1 0,1 0 0,0 0 0,3 1 0,-2-1 0,1-1 0,-1 1 0,0-1 0,1 0 0,-1 0 0,1-1 0,-1 1 0,1-1 0,-1 1 0,1-1 0,0 0 0,5-1 0,10-3 0,-1 0 0,0-1 0,0-1 0,22-10 0,-29 12 0,77-30 0,-136 63 0,-43 16 0,133-58 0,1-16 0,-34 22 0,0 0 0,1 0 0,21-9 0,-7 5 0,31-21 0,1 1 0,-23 6 0,-29 21 0,-1 0 0,1 1 0,0 0 0,0 0 0,0 0 0,1 1 0,-1-1 0,8-2 0,6 0 0,-12 4 0,1-1 0,-1 0 0,0 0 0,0-1 0,0 1 0,8-6 0,-14 8 0,0 0 0,0-1 0,0 1 0,0 0 0,0 0 0,1 0 0,-1-1 0,0 1 0,0 0 0,0 0 0,0 0 0,0-1 0,0 1 0,0 0 0,0 0 0,0 0 0,0-1 0,0 1 0,-1 0 0,1 0 0,0 0 0,0-1 0,0 1 0,0 0 0,0 0 0,0 0 0,0 0 0,0-1 0,-1 1 0,1 0 0,0 0 0,0 0 0,0 0 0,0 0 0,-1-1 0,1 1 0,0 0 0,0 0 0,0 0 0,-1 0 0,1 0 0,0 0 0,0 0 0,0 0 0,-1 0 0,1 0 0,0 0 0,0 0 0,0 0 0,-1 0 0,1 0 0,0 0 0,0 0 0,0 0 0,-1 0 0,1 0 0,0 0 0,0 0 0,-1 0 0,-15-2 0,-117 3 0,-25-2 0,132-6 0,20 1 0,17 0 0,14 2 0,1 0 0,-1 2 0,1 1 0,43 4 0,-7-1 0,-19-2 0,-6-1 0,-1 2 0,1 1 0,56 12 0,-30-5 0,-42-8 0,36 9 0,-52-8 0,0-1 0,0 1 0,0 0 0,0 0 0,0 1 0,0-1 0,-1 1 0,1 0 0,-1 0 0,0 1 0,7 6 0,-10-9 0,-1-1 0,1 1 0,-1 0 0,1 0 0,-1 0 0,1 0 0,-1-1 0,0 1 0,1 0 0,-1 0 0,0 0 0,0 0 0,0 0 0,1 0 0,-1 0 0,0 0 0,0 0 0,-1 0 0,1 0 0,0 0 0,0 0 0,0 0 0,-1 0 0,1 0 0,0 0 0,-1-1 0,1 1 0,-1 0 0,1 0 0,-1 0 0,1 0 0,-1-1 0,0 1 0,1 0 0,-1-1 0,0 1 0,0 0 0,1-1 0,-1 1 0,0-1 0,0 1 0,0-1 0,0 0 0,-1 1 0,-42 18 0,42-19 0,-2 1 0,-22 8 0,0-2 0,-41 6 0,135-15 0,-36 2 0,0-2 0,32-5 0,12-3 0,0 3 0,150 6 0,-101 3 0,-8-2 0,-101 0 0,-14 0 0,-5 0 0,-49-1 0,17 0 0,0 1 0,1 2 0,-50 8 0,23 0-195,-1-3 0,0-3 0,-99-6 0,46 0 50,-472 2 299,550-7 347,37 7-495,-1 0 0,1 0 0,0 0 0,0 0 0,-1 0 0,1 0 0,0 0 0,-1 0 0,1-1 1,0 1-1,-1 0 0,1 0 0,0 0 0,0 0 0,-1-1 0,1 1 0,0 0 0,0 0 0,-1-1 0,1 1 0,0 0 0,0 0 0,0-1 0,0 1 0,-1 0 0,1 0 0,0-1 0,0 1 0,0 0 0,0-1 0,0 0 0,18-6 71,33-4-77,85-20 0,-105 23 0,46-4 0,9-1 0,-55 8 0,0 1 0,0 2 0,36 2 0,-33 0 0,0-1 0,46-7 0,126-25 0,-175 29 0,58-2 0,-85 8 0,-10 4 0,-12 2 0,1-4 0,0-1 0,0-1 0,-18 1 0,17-2 0,-1 0 0,-29 8 0,-78 22 0,105-26 0,-1-2 0,-26 1 0,-34 5 0,17 0 0,0-2 0,-1-3 0,-89-7 0,34 1 0,96 2 0,-39 0 0,44 1 0,20 0 0,0-1 0,0 0 0,0 0 0,0 0 0,0 0 0,0 0 0,0 0 0,0 0 0,0 0 0,0 0 0,0 0 0,0 0 0,0 1 0,0-1 0,0 0 0,0 0 0,0 0 0,0 0 0,0 0 0,0 0 0,0 0 0,0 0 0,0 0 0,0 0 0,0 1 0,0-1 0,0 0 0,0 0 0,0 0 0,0 0 0,0 0 0,0 0 0,0 0 0,0 0 0,0 0 0,0 0 0,0 0 0,0 0 0,0 1 0,-1-1 0,1 0 0,0 0 0,0 0 0,0 0 0,0 0 0,0 0 0,23 7 0,1 0 0,40 5 0,-1 0 0,4-3 0,-54-8 0,-1 0 0,1 1 0,0 0 0,-1 1 0,1 1 0,13 5 0,-17-5 0,0 0 0,0 1 0,0 1 0,-1-1 0,0 1 0,7 7 0,-13-12 0,-1 1 0,0-1 0,1 1 0,-1-1 0,0 1 0,0 0 0,0-1 0,0 1 0,0 0 0,-1 0 0,1 0 0,0-1 0,-1 1 0,1 0 0,-1 0 0,0 0 0,0 0 0,1 0 0,-1 0 0,-1 0 0,1 0 0,0 0 0,0 0 0,-1 0 0,1 0 0,-1 0 0,1-1 0,-1 1 0,0 0 0,0 0 0,0-1 0,0 1 0,0 0 0,0-1 0,-1 1 0,1-1 0,0 1 0,-2 0 0,-7 7 0,-1 0 0,1-1 0,-1 0 0,-1-1 0,0-1 0,0 0 0,-16 6 0,13-5 0,-1 0 0,1 1 0,-19 14 0,33-22 0,1 0 0,0 0 0,-1 0 0,1 0 0,-1 0 0,1 1 0,0-1 0,0 0 0,-1 0 0,1 1 0,0-1 0,-1 0 0,1 0 0,0 1 0,0-1 0,-1 0 0,1 1 0,0-1 0,0 0 0,0 1 0,-1-1 0,1 0 0,0 1 0,0-1 0,0 0 0,0 1 0,0-1 0,0 1 0,0-1 0,0 0 0,0 1 0,0-1 0,0 0 0,0 1 0,0-1 0,0 1 0,0-1 0,0 0 0,1 1 0,-1 0 0,18 5 0,32-4 0,-47-2 0,89 1 0,112-5 0,-133-8 0,-52 7 0,1 2 0,27-2 0,-16 4 0,14 0 0,89-13 0,-66-1 0,47-7 0,-50 11 0,-28 5 0,71-4 0,-78 8 0,0-1 0,0-2 0,0-1 0,0-1 0,-1-2 0,44-18 0,-60 22 0,1 1 0,0 1 0,21-3 0,31-7 0,-60 11 0,-1 0 0,-1 0 0,1 0 0,0 0 0,0-1 0,-1 0 0,0 0 0,1 0 0,-1 0 0,5-6 0,-5 3 0,0 0 0,0 0 0,-1 0 0,0 0 0,0 0 0,2-8 0,12-24 0,-1 11 0,-13 20 0,1 1 0,0-1 0,0 1 0,1-1 0,-1 1 0,1 0 0,1 1 0,9-9 0,-4 5 0,-1 1 0,-1-1 0,0 0 0,0-1 0,-1 0 0,11-17 0,-19 27 0,1-1 0,-1 0 0,1 1 0,-1-1 0,0 0 0,1 1 0,-1-1 0,0 0 0,1 0 0,-1 0 0,0 1 0,0-1 0,0 0 0,0 0 0,1 0 0,-1 1 0,0-1 0,-1 0 0,1 0 0,0 0 0,0 1 0,0-1 0,0 0 0,-1 0 0,1 0 0,0 1 0,-1-2 0,0 1 0,0 0 0,0 0 0,0 1 0,-1-1 0,1 1 0,0-1 0,0 1 0,0-1 0,-1 1 0,1-1 0,0 1 0,0 0 0,-1 0 0,1 0 0,-2 0 0,-3 0 0,1 0 0,-1 0 0,1 1 0,0 0 0,-1 0 0,1 1 0,-7 2 0,-5 6 0,0 1 0,-26 22 0,28-20 0,0-1 0,-1-1 0,-19 10 0,-13 2 0,-2-2 0,-70 20 0,211-39 0,529-3 0,-342 1 0,-266 1 0,-1-1 0,0 2 0,0-1 0,0 2 0,17 4 0,-25-6 0,0 1 0,0-1 0,1 1 0,-1 0 0,0 0 0,0 0 0,0 0 0,-1 0 0,5 5 0,-6-6 0,0 0 0,0 1 0,0-1 0,0 1 0,0-1 0,-1 1 0,1-1 0,0 1 0,-1 0 0,0-1 0,1 1 0,-1 0 0,0-1 0,0 1 0,0 0 0,0-1 0,0 1 0,0 0 0,0-1 0,-1 4 0,0-2 0,0-1 0,0 0 0,-1 0 0,1 0 0,0 0 0,-1 0 0,1 0 0,-1-1 0,0 1 0,0 0 0,1-1 0,-1 1 0,0-1 0,-3 2 0,-35 17 0,26-13 0,-6 1 0,-2-1 0,1 0 0,0-2 0,-1 0 0,-27 1 0,-2 2 0,-14-1 0,-1-2 0,-102-6 0,54-2 0,82 4 0,0-1 0,0-2 0,0-1 0,0-1 0,-53-16 0,32 8 0,40 10 0,1 0 0,0-1 0,-19-8 0,30 11 0,0 0 0,0-1 0,0 1 0,0 0 0,0-1 0,0 1 0,0-1 0,0 1 0,0-1 0,0 0 0,1 1 0,-1-1 0,0 0 0,0 0 0,1 1 0,-1-1 0,0 0 0,1 0 0,-1 0 0,1 0 0,-1 0 0,1 0 0,-1 0 0,1 0 0,0 0 0,0 0 0,-1 0 0,1 0 0,0-1 0,1 0 0,0 0 0,-1 1 0,1-1 0,0 0 0,0 1 0,0-1 0,1 1 0,-1-1 0,0 1 0,0 0 0,1-1 0,-1 1 0,1 0 0,2-2 0,9-5 0,0 1 0,28-10 0,-22 10 0,9-5 0,1 2 0,37-7 0,18-7 0,-64 17 0,-1 1 0,1 1 0,1 0 0,22-1 0,-17 3 0,-1-1 0,1-1 0,26-9 0,34-7 0,-56 17-119,0 2 1,45 2-1,-47 1 16,-1-2 1,1 0 0,37-7-1,110-14-34,-74 12 77,11 1 460,145 6 1,-128 5-239,-159 0-162,-37 8 0,28-4 0,-52 3 0,-816-10-90,1012-1 192,123 4-114,-150 11 53,-51-8-143,36 3-1,74 5-369,45 1 96,-146-14 376,0 2 0,61 11 0,59 14 0,-82-17 0,-55-9 0,0 1 0,-1 1 0,1 0 0,-1 2 0,19 7 0,-30-10 12,1 1 97,1 1 0,-1 0-1,0 0 1,14 11 0,-21-14-98,0-1-1,0 1 1,0 0 0,0 0 0,0 0 0,0 0 0,0 0 0,0 0 0,-1 0-1,1 1 1,0-1 0,-1 0 0,1 0 0,-1 1 0,1-1 0,-1 0 0,1 0-1,-1 1 1,0-1 0,0 1 0,0-1 0,0 0 0,0 1 0,0-1-1,0 0 1,0 1 0,-1-1 0,1 0 0,0 1 0,-1-1 0,1 0 0,-1 0-1,1 1 1,-1-1 0,0 0 0,0 0 0,1 0 0,-1 0 0,0 0 0,0 0-1,-2 1 1,0 1-11,0 0 0,-1-1 0,1 1 0,-1-1 0,0 0 0,0 0 0,0 0 0,0-1 0,0 1 0,0-1 0,0 0 0,-1 0 0,1-1 0,-5 1 0,-68-1 0,53-1 0,-794-2-510,492 4 539,1968-1 452,-1622 1-481,0 1 0,34 8 0,-33-5 0,1-1 0,24 0 0,6-2 0,80 12 0,61 13 0,-102-18-305,172-7-1,-129-4 166,1253 2 891,-1355-2-751,0-1 0,36-9 0,-17 3 0,7-3-1675,-36 7 273,-1 1 0,34-2-1,-44 6 1884,-44 0 1204,-16 1 162,-50 1-1137,-125-5 449,222 3-1159,0 0 0,0 0 0,0 0 0,0 0 0,0-1 0,0 1 0,1-1 0,-1 1 0,0-1 0,0 0 0,0 0 0,0 0 0,1 0 0,-1 0 0,0 0 0,1 0 0,-1 0 0,1-1 0,-1 1 0,1-1 0,0 1 0,0-1 0,-1 1 0,1-1 0,0 0 0,0 0 0,1 1 0,-1-1 0,0 0 0,1 0 0,-1 0 0,1 0 0,-1 0 0,1 0 0,0 0 0,0 0 0,0 0 0,0 0 0,0 0 0,1-3 0,0 1 0,0 0 0,0-1 0,1 1 0,-1 1 0,1-1 0,0 0 0,0 0 0,0 1 0,0-1 0,1 1 0,0-1 0,-1 1 0,1 0 0,0 0 0,1 1 0,-1-1 0,0 0 0,8-3 0,14-6 0,1 1 0,0 1 0,1 2 0,51-10 0,-19 7 0,-30 6 0,40-4 0,-68 9 0,6 0 0,0 0 0,0 0 0,0-1 0,-1 0 0,1-1 0,0 1 0,-1-1 0,1 0 0,9-5 0,-15 3 0,-9 1 0,-8 1 0,0 4 0,-1 0 0,-18 6 0,-32 4 0,-201-9 0,143-5 0,124 2 0,0 1 0,0-1 0,0 0 0,1 0 0,-1 0 0,0 0 0,0 0 0,0 0 0,0 0 0,0 0 0,0 0 0,0-1 0,0 1 0,0 0 0,0-1 0,0 1 0,0 0 0,0-1 0,1 1 0,-1-1 0,0 0 0,0 1 0,0-1 0,1 1 0,-1-1 0,0-1 0,1 1 0,1 0 0,0 1 0,-1-1 0,1 0 0,0 0 0,0 0 0,0 1 0,0-1 0,0 0 0,-1 1 0,1-1 0,0 1 0,0-1 0,0 1 0,1-1 0,-1 1 0,0 0 0,0-1 0,0 1 0,0 0 0,0 0 0,2 0 0,28-8 0,60-23 0,-69 21 0,1 2 0,0 0 0,0 2 0,0 1 0,32-4 0,-28 6 0,0-1 0,41-12 0,-132 13 0,55 3 0,-45-1 0,0 4 0,-74 12 0,92-10 0,-1-2 0,0-1 0,-37-3 0,-55 3 0,48 12 0,31-3 0,44-10 0,1-1 0,0 2 0,0-1 0,0 0 0,0 1 0,0 0 0,0 0 0,-5 4 0,10-6 0,0 0 0,-1 0 0,1 0 0,0 1 0,0-1 0,0 0 0,0 0 0,0 0 0,0 1 0,0-1 0,0 0 0,0 0 0,0 1 0,0-1 0,0 0 0,0 0 0,0 0 0,1 1 0,-1-1 0,0 0 0,0 0 0,0 0 0,0 1 0,0-1 0,0 0 0,0 0 0,1 0 0,-1 0 0,0 1 0,0-1 0,0 0 0,1 0 0,-1 0 0,0 0 0,0 0 0,0 0 0,1 1 0,-1-1 0,0 0 0,0 0 0,0 0 0,1 0 0,-1 0 0,0 0 0,0 0 0,0 0 0,1 0 0,-1 0 0,0 0 0,0 0 0,1 0 0,-1 0 0,0 0 0,0 0 0,0-1 0,1 1 0,15 3 0,84 12 0,-40-3 0,-3-1 0,-35-6 0,0-1 0,35 2 0,-45-6 0,18 0 0,0 2 0,0 1 0,36 7 0,-25 1 0,-13-4 0,0 0 0,1-2 0,43 3 0,-46-6 0,0 2 0,0 1 0,-1 1 0,0 1 0,38 17 0,13 2 0,-75-26 0,1 0 0,-1 1 0,1-1 0,-1 0 0,1 1 0,-1-1 0,0 1 0,1 0 0,-1-1 0,0 1 0,1 0 0,-1 0 0,0 0 0,0 0 0,0 0 0,0 0 0,2 2 0,-3-2 0,-1-1 0,1 1 0,0-1 0,-1 1 0,1 0 0,-1-1 0,1 1 0,-1-1 0,1 1 0,-1-1 0,0 0 0,1 1 0,-1-1 0,0 1 0,1-1 0,-1 0 0,0 0 0,1 1 0,-1-1 0,0 0 0,1 0 0,-1 0 0,-1 0 0,-57 8 0,37-8 0,33 0 0,35-1 0,646 0 0,-1403 1 0,705 0 0,0 0 0,0-1 0,0 0 0,0 0 0,0-1 0,0 1 0,-6-4 0,11 5 0,0-1 0,0 1 0,0 0 0,0-1 0,0 1 0,0-1 0,0 1 0,0-1 0,1 0 0,-1 1 0,0-1 0,0 0 0,1 0 0,-1 1 0,0-1 0,1 0 0,-1 0 0,1 0 0,-1 0 0,1 0 0,0 0 0,-1 0 0,1 0 0,0 0 0,0 0 0,-1 0 0,1 0 0,0 0 0,0 0 0,0 0 0,0 0 0,1 0 0,-1 0 0,0 0 0,0 0 0,0 0 0,1 0 0,-1 0 0,1 0 0,-1 0 0,1 0 0,-1 1 0,1-1 0,-1 0 0,1 0 0,0 0 0,-1 1 0,1-1 0,0 0 0,0 1 0,0-2 0,7-5 0,0 0 0,0 1 0,0 0 0,1 0 0,0 1 0,0 0 0,0 0 0,1 1 0,0 0 0,-1 1 0,21-4 0,-1 2 0,-1 1 0,1 1 0,31 2 0,-23-1 0,60-9 0,-57 5 0,48-1 0,-59 5 0,49-9 0,-47 6 0,41-2 0,288 6 0,-170 2 0,-184-1 0,-3 0 0,1 0 0,-1-1 0,0 1 0,1 1 0,-1-1 0,0 0 0,1 1 0,-1 0 0,0 0 0,0 0 0,1 0 0,-1 0 0,5 3 0,-8-3 0,0-1 0,0 0 0,0 1 0,0-1 0,0 0 0,0 1 0,0-1 0,0 0 0,0 1 0,0-1 0,0 0 0,0 1 0,0-1 0,0 0 0,0 1 0,0-1 0,-1 0 0,1 0 0,0 1 0,0-1 0,0 0 0,0 0 0,-1 1 0,1-1 0,0 0 0,0 0 0,-1 1 0,1-1 0,0 0 0,0 0 0,-1 0 0,1 0 0,0 0 0,-1 1 0,1-1 0,0 0 0,-1 0 0,1 0 0,0 0 0,-1 0 0,1 0 0,0 0 0,0 0 0,-1 0 0,1 0 0,0 0 0,-1 0 0,-18 3 0,-41 2 0,-87-5 0,59-2 0,65 1 0,1-1 0,-32-8 0,29 5 0,-36-2 0,2 1 0,0-2 0,-58-16 0,91 18 0,-32-6 0,0 2 0,-1 3 0,-79 0 0,70 5 0,62 1 0,0 0 0,0 0 0,1-1 0,-1 1 0,0-1 0,1-1 0,-1 1 0,1-1 0,-6-3 0,10 6 0,1-1 0,-1 1 0,1 0 0,0 0 0,-1-1 0,1 1 0,0 0 0,-1-1 0,1 1 0,0 0 0,-1-1 0,1 1 0,0 0 0,0-1 0,-1 1 0,1 0 0,0-1 0,0 1 0,0-1 0,0 1 0,0-1 0,0 1 0,-1-1 0,1 1 0,0 0 0,0-1 0,0 1 0,0-1 0,0 1 0,1-1 0,-1 1 0,0-1 0,0 1 0,0 0 0,0-1 0,1 0 0,16-13 0,27-2 0,-10 10 0,0 2 0,1 1 0,-1 1 0,57 5 0,-6 0 0,-22-4 0,-27 0 0,0 1 0,0 1 0,55 10 0,102 22 0,-103-20 0,3 0 0,38 14 0,-111-24 0,0 0 0,31 0 0,-32-3 0,0 1 0,0 1 0,22 6 0,16 5 0,-21-4 0,54 19 0,-77-24 0,-1-1 0,1 0 0,0-1 0,20 1 0,-23-3 0,-1 1 0,0 0 0,1 0 0,-1 1 0,0 0 0,0 0 0,0 1 0,0 1 0,-1-1 0,11 7 0,-18-10 0,0 1 0,0 0 0,0-1 0,0 1 0,0-1 0,0 1 0,-1 0 0,1 0 0,0 0 0,0-1 0,-1 1 0,1 0 0,0 0 0,-1 0 0,1 0 0,-1 0 0,1 0 0,-1 0 0,0 0 0,1 0 0,-1 0 0,0 1 0,0-1 0,0 0 0,0 0 0,0 0 0,0 0 0,0 2 0,-1-1 0,0 0 0,0-1 0,0 1 0,-1 0 0,1-1 0,0 1 0,-1-1 0,1 1 0,-1-1 0,0 0 0,1 0 0,-1 0 0,0 0 0,-2 1 0,-9 4 0,-1 0 0,0-1 0,-17 4 0,-7 0 0,-1-2 0,1-1 0,-1-1 0,-43-2 0,-352-4 0,434-2 0,10-1 0,15-5 0,29-5 0,-30 7 0,1 2 0,0 0 0,39-2 0,-34 5 0,46-9 0,-45 5 0,42-1 0,-49 5 0,43-9 0,-44 6 0,46-3 0,301 8 0,-200 1 0,-1105-1 0,928 0 0,4 0 0,0 1 0,0-1 0,-1 0 0,1-1 0,0 1 0,0 0 0,-1-1 0,1 0 0,0 1 0,0-1 0,0-1 0,0 1 0,0 0 0,-4-3 0,7 4 0,0 0 0,0-1 0,0 1 0,0-1 0,0 1 0,0 0 0,0-1 0,0 1 0,0 0 0,0-1 0,0 1 0,1 0 0,-1-1 0,0 1 0,0 0 0,0-1 0,0 1 0,0 0 0,1 0 0,-1-1 0,0 1 0,0 0 0,1-1 0,-1 1 0,0 0 0,0 0 0,1 0 0,-1-1 0,0 1 0,1 0 0,-1 0 0,0 0 0,1 0 0,-1 0 0,0-1 0,1 1 0,-1 0 0,1 0 0,17-7 0,-16 6 0,30-9 0,53-9 0,-29 7 0,-21 6 0,-1 2 0,1 1 0,69 4 0,-64 0 0,0-1 0,66-9 0,-17-1 0,1 3 0,135 7 0,-90 2 0,-34-4 0,112 5 0,-211-3 0,0 0 0,1 1 0,-1-1 0,0 1 0,1-1 0,-1 1 0,0 0 0,0 0 0,0 0 0,0 0 0,0 1 0,0-1 0,2 2 0,-4-3 0,1 1 0,-1-1 0,0 0 0,1 1 0,-1-1 0,0 1 0,0-1 0,1 1 0,-1-1 0,0 0 0,0 1 0,0-1 0,0 1 0,0-1 0,0 1 0,1-1 0,-1 1 0,0-1 0,0 1 0,0-1 0,-1 1 0,1-1 0,0 1 0,0 0 0,-1 0 0,1 0 0,-1 0 0,0 0 0,0 0 0,0 0 0,1 0 0,-1 0 0,0 0 0,0-1 0,0 1 0,0 0 0,-1-1 0,1 1 0,-1 0 0,-16 7 0,-1-1 0,1 0 0,-1-2 0,0 0 0,-1-2 0,-34 4 0,-123-7 0,81-3 0,81 3 0,22 0 0,67 5 0,176 37 0,-187-39 0,-50-3 0,1 0 0,0 1 0,-1 0 0,21 5 0,-34-6 0,0 0 0,1 0 0,-1 0 0,1 0 0,-1 0 0,1 0 0,-1 0 0,1 0 0,-1 1 0,0-1 0,1 0 0,-1 0 0,1 0 0,-1 0 0,1 1 0,-1-1 0,0 0 0,1 0 0,-1 1 0,0-1 0,1 0 0,-1 1 0,0-1 0,0 0 0,1 1 0,-1-1 0,0 1 0,0-1 0,1 0 0,-1 1 0,0-1 0,0 1 0,-13 6 0,-25-1 0,-211-5 0,159-2 0,606 1 0,-490 2 0,1 0 0,28 7 0,-26-3 0,43 2 0,-46-9 0,22 0 0,-45 1 0,-1 0 0,1 0 0,-1 1 0,0-1 0,1 1 0,-1-1 0,1 1 0,-1 0 0,0 0 0,1 0 0,-1 0 0,0 1 0,3 1 0,-5-3 0,0 1 0,0-1 0,0 0 0,0 1 0,0-1 0,0 0 0,0 1 0,0-1 0,0 0 0,0 0 0,0 1 0,0-1 0,0 0 0,0 1 0,0-1 0,0 0 0,0 1 0,-1-1 0,1 0 0,0 0 0,0 1 0,0-1 0,-1 0 0,1 0 0,0 1 0,0-1 0,-1 0 0,1 0 0,0 0 0,0 1 0,-1-1 0,1 0 0,0 0 0,-1 0 0,1 0 0,0 0 0,-1 0 0,1 0 0,0 0 0,0 1 0,-1-1 0,1 0 0,0 0 0,-1 0 0,1-1 0,0 1 0,-1 0 0,-18 4 0,-45-1 0,62-3 0,7 0 0,18 0 0,353 0 0,-364 0 0,0 0 0,1 1 0,-1 1 0,0 0 0,0 0 0,0 1 0,0 1 0,15 6 0,-26-9 0,-1-1 0,1 0 0,0 0 0,-1 1 0,1-1 0,-1 0 0,1 1 0,0-1 0,-1 0 0,1 1 0,-1-1 0,1 1 0,-1-1 0,1 1 0,-1-1 0,0 1 0,1 0 0,-1-1 0,0 1 0,1-1 0,-1 1 0,0 0 0,1-1 0,-1 1 0,0 1 0,0-2 0,-1 1 0,1 0 0,-1-1 0,1 1 0,-1-1 0,1 1 0,-1-1 0,1 1 0,-1-1 0,1 1 0,-1-1 0,0 0 0,1 1 0,-1-1 0,0 0 0,1 1 0,-1-1 0,-1 0 0,-38 7 0,-277-6 0,153-3 0,-438 2 0,596 0 0,3 1 0,-1-1 0,1 0 0,0 0 0,0 0 0,-1 0 0,1-1 0,0 1 0,0-1 0,-1 0 0,1 0 0,0 0 0,0 0 0,0-1 0,-3-1 0,6 2 0,0 0 0,0 0 0,1 0 0,-1 1 0,0-1 0,1 0 0,-1 1 0,1-1 0,-1 0 0,1 1 0,-1-1 0,1 0 0,-1 1 0,1-1 0,0 1 0,-1-1 0,1 1 0,0 0 0,-1-1 0,1 1 0,0-1 0,0 1 0,-1 0 0,1 0 0,1-1 0,23-10 0,-8 6 0,0 1 0,-1 0 0,2 2 0,33-2 0,-27 3 0,36-7 0,5-7 0,-36 7 0,1 2 0,0 0 0,51-1 0,549 8 0,-625-1 0,1 0 0,0 1 0,0-1 0,-1 1 0,1 0 0,8 3 0,-14-4 0,1 0 0,0 1 0,0-1 0,-1 1 0,1-1 0,0 0 0,-1 1 0,1-1 0,-1 1 0,1 0 0,0-1 0,-1 1 0,1-1 0,-1 1 0,0 0 0,1-1 0,-1 1 0,1 0 0,-1-1 0,0 1 0,1 1 0,-1 0 0,0-1 0,0 0 0,-1 1 0,1-1 0,0 1 0,-1-1 0,1 0 0,-1 1 0,1-1 0,-1 0 0,0 1 0,1-1 0,-1 0 0,0 0 0,0 0 0,-1 2 0,-3 3 0,0-1 0,-1 0 0,1-1 0,-1 1 0,0-1 0,0 0 0,0-1 0,0 1 0,-1-1 0,0 0 0,-6 1 0,-12 3 0,-45 7 0,23-6 0,-1-2 0,0-1 0,0-3 0,-66-5 0,15 1 0,-111 2 0,241-2 0,56-9 0,-54 5 0,54-2 0,-66 7 0,0-1 0,31-8 0,-35 6 0,-1 0 0,1 2 0,0 0 0,31 1 0,-47 1 0,1 0 0,0 0 0,-1 0 0,1 0 0,-1 0 0,1 0 0,0 1 0,-1-1 0,1 1 0,-1-1 0,1 1 0,-1-1 0,1 1 0,-1 0 0,0 0 0,1 0 0,-1 0 0,0 0 0,0 0 0,1 0 0,-1 0 0,0 0 0,0 0 0,0 1 0,0-1 0,-1 0 0,1 1 0,0-1 0,-1 1 0,1-1 0,0 1 0,-1-1 0,0 1 0,1 2 0,-1-2 0,-1 1 0,1-1 0,-1 0 0,0 0 0,0 0 0,0 0 0,0-1 0,0 1 0,0 0 0,0 0 0,0-1 0,-1 1 0,1 0 0,-1-1 0,1 1 0,-1-1 0,0 0 0,1 0 0,-1 1 0,0-1 0,0 0 0,0-1 0,0 1 0,0 0 0,0 0 0,-2 0 0,-61 9 0,9-2 0,27-3 0,1-1 0,-1-2 0,-41-1 0,-22 1 0,19 12 0,24-4 0,70-11 0,40 1 0,-40 1 0,0 0 0,-1-2 0,1 0 0,32-7 0,-12 0 0,1 2 0,0 2 0,1 1 0,72 6 0,-21-1 0,1243-2 0,-1369 0 0,-1 1 0,1 2 0,-42 9 0,37-6 0,0-2 0,-1-1 0,-63-5 0,36 1 0,60 1 0,0 0 0,1 0 0,-1 0 0,1-1 0,-1 0 0,1 0 0,0 0 0,-1 0 0,1-1 0,-8-3 0,10 3 0,1 1 0,0 0 0,-1-1 0,1 1 0,0-1 0,-1 1 0,1-1 0,0 0 0,0 1 0,0-1 0,1 0 0,-1 0 0,0 1 0,1-1 0,-1 0 0,1 0 0,-1 0 0,1 0 0,0 0 0,0 0 0,0 0 0,0 0 0,0 0 0,1 0 0,-1 0 0,0 0 0,2-3 0,-1 1 0,1-1 0,-1 0 0,1 1 0,0-1 0,0 1 0,1-1 0,-1 1 0,1 0 0,0 0 0,0 0 0,7-6 0,1 1 0,0 1 0,21-13 0,3-3 0,-34 24 0,-1 0 0,0 0 0,1-1 0,-1 1 0,1 0 0,-1 0 0,0-1 0,1 1 0,-1 0 0,0 0 0,0-1 0,1 1 0,-1 0 0,0-1 0,0 1 0,1-1 0,-1 1 0,0 0 0,0-1 0,0 1 0,0-1 0,0 1 0,0 0 0,1-1 0,-1 1 0,0-1 0,0 1 0,0-1 0,0 1 0,0 0 0,-1-1 0,1 1 0,0-1 0,0 0 0,-15-9 0,-35-1 0,40 9 0,-45-8 0,39 8 0,-1 0 0,1-2 0,0 0 0,-25-10 0,41 14 0,0 0 0,0 0 0,0 0 0,-1 0 0,1 0 0,0 0 0,0 0 0,0 0 0,0 0 0,0 0 0,0 0 0,-1-1 0,1 1 0,0 0 0,0 0 0,0 0 0,0 0 0,0 0 0,0 0 0,0-1 0,0 1 0,0 0 0,-1 0 0,1 0 0,0 0 0,0 0 0,0-1 0,0 1 0,0 0 0,0 0 0,0 0 0,0 0 0,0-1 0,0 1 0,0 0 0,0 0 0,0 0 0,0 0 0,0 0 0,1-1 0,-1 1 0,0 0 0,0 0 0,0 0 0,0 0 0,0-1 0,9-6 0,11-2 0,22-1 0,0 1 0,1 2 0,0 2 0,72 0 0,410 6 0,-1131-1 0,600 0 0,2 1 0,1-1 0,0 0 0,0 0 0,-1 0 0,1 0 0,0-1 0,-1 1 0,1-1 0,0 0 0,0 0 0,0 0 0,0 0 0,0-1 0,-4-1 0,7 2 0,0 1 0,0 0 0,0-1 0,0 1 0,0 0 0,0 0 0,0-1 0,0 1 0,0 0 0,0-1 0,0 1 0,0 0 0,0-1 0,1 1 0,-1 0 0,0-1 0,0 1 0,0 0 0,0-1 0,0 1 0,1 0 0,-1 0 0,0-1 0,0 1 0,0 0 0,1 0 0,-1-1 0,0 1 0,1 0 0,-1 0 0,0 0 0,0 0 0,1-1 0,-1 1 0,0 0 0,1 0 0,-1 0 0,0 0 0,1 0 0,-1 0 0,0 0 0,1 0 0,-1 0 0,0 0 0,1 0 0,-1 0 0,1 0 0,17-4 0,49-1 0,106 5 0,-66 3 0,-87-2 0,-2 1 0,1 1 0,0 1 0,34 12 0,-31-9 0,0-1 0,40 6 0,-57-12 0,34 6 0,-38-6 0,1 1 0,-1-1 0,0 0 0,0 1 0,0-1 0,0 1 0,0-1 0,1 1 0,-1-1 0,0 1 0,0 0 0,0 0 0,0-1 0,-1 1 0,1 0 0,0 0 0,0 0 0,0 0 0,-1 0 0,1 0 0,0 0 0,-1 0 0,1 0 0,-1 1 0,0-1 0,1 2 0,-1-2 0,-1 0 0,1 1 0,-1-1 0,1 0 0,-1 0 0,0 0 0,1 0 0,-1 0 0,0 0 0,0 1 0,0-2 0,0 1 0,0 0 0,0 0 0,0 0 0,0 0 0,0-1 0,0 1 0,0 0 0,-2 0 0,-28 13 0,30-14 0,-17 8 0,-1 0 0,0-2 0,0 0 0,0-1 0,-1-1 0,0-1 0,-21 1 0,-2-4 0,-1 2 0,-54 10 0,57-4 0,91-15 0,-3-10 0,-35 12 0,0 0 0,1 1 0,0 0 0,17-2 0,-14 3 0,0-1 0,1 0 0,29-13 0,-1 1 0,-20 10 0,1 2 0,0 1 0,0 1 0,0 1 0,50 4 0,-4 0 0,-4-3 0,-88 1 0,-1 1 0,-31 7 0,-30 4 0,49-9 0,0 1 0,-42 12 0,43-8 0,0-2 0,-51 4 0,34-9 0,20-2 0,0 2 0,1 0 0,-31 8 0,28-4 0,23-5 0,0 0 0,0 0 0,0 1 0,0 1 0,0-1 0,-10 6 0,17-7 0,-1 0 0,0 0 0,0 1 0,1-1 0,-1 1 0,1-1 0,-1 1 0,1 0 0,0 0 0,0-1 0,-1 1 0,1 0 0,0 0 0,1 0 0,-1 0 0,0 0 0,1 0 0,-1 1 0,1-1 0,-1 0 0,1 0 0,0 0 0,0 0 0,0 1 0,0-1 0,1 0 0,-1 0 0,2 4 0,4 23 0,-4-23 0,0 1 0,0 0 0,-1 0 0,0 0 0,-1 0 0,0 0 0,0 0 0,-1 11 0,0-16 0,1 0 0,-1 1 0,1-1 0,0 0 0,-1 0 0,1 0 0,0 1 0,0-1 0,1 0 0,-1 0 0,0 1 0,1-1 0,0 0 0,-1 0 0,1 0 0,0 0 0,0 0 0,0 0 0,0 0 0,0 0 0,3 3 0,-1-3 0,0 0 0,0-1 0,0 1 0,0-1 0,0 1 0,0-1 0,1 0 0,-1 0 0,1 0 0,-1-1 0,0 1 0,1-1 0,5 0 0,16 1 0,0 2 0,-1 0 0,1 1 0,-1 1 0,31 12 0,-40-12 0,1-1 0,-1 0 0,0-1 0,1-1 0,18 1 0,82-5 0,-45 0 0,-64 2 0,0 0 0,1 0 0,-1-1 0,0 0 0,0 0 0,0 0 0,0-1 0,0 0 0,0-1 0,-1 0 0,1 0 0,-1 0 0,1 0 0,-1-1 0,10-8 0,-6 2 0,1 0 0,0 2 0,12-9 0,11-7 0,-25 17 0,0 0 0,0 1 0,1 0 0,0 0 0,0 1 0,16-5 0,-19 7 0,0 0 0,0-1 0,0 0 0,11-9 0,18-9 0,83-42 0,-111 59 0,0 2 0,0-1 0,1 1 0,14-3 0,-15 4 0,1-1 0,-1 1 0,1-2 0,-1 1 0,8-5 0,18-13 0,-14 10 0,-1-1 0,0 0 0,19-18 0,-33 26 0,-2 0 0,1 1 0,0-1 0,-1-1 0,0 1 0,0 0 0,0-1 0,0 0 0,-1 1 0,0-1 0,0 0 0,0 0 0,0 0 0,-1-1 0,0 1 0,0 0 0,0 0 0,-1-9 0,0 12 0,1 1 0,-1-1 0,1 0 0,-1 0 0,1 0 0,0 0 0,0 0 0,0 1 0,0-1 0,0 0 0,0 1 0,0-1 0,0 1 0,1-1 0,-1 1 0,0 0 0,1 0 0,-1-1 0,1 1 0,0 0 0,-1 0 0,1 0 0,0 1 0,0-1 0,0 0 0,0 1 0,3-2 0,9-2 0,1 1 0,22-3 0,-30 5 0,-4 1 0,71-8 0,-65 8 0,-1 0 0,0 0 0,0 1 0,0 0 0,0 0 0,0 1 0,8 2 0,-16-4 0,1 0 0,0 1 0,0-1 0,0 0 0,0 0 0,0 1 0,0-1 0,0 1 0,-1-1 0,1 1 0,0-1 0,0 1 0,-1-1 0,1 1 0,0-1 0,-1 1 0,1 0 0,0 0 0,-1-1 0,1 1 0,-1 0 0,1 0 0,-1 0 0,0-1 0,1 1 0,-1 0 0,0 0 0,1 0 0,-1 0 0,0 0 0,0 0 0,0 0 0,0 0 0,0 0 0,0 0 0,0 0 0,0-1 0,-1 1 0,1 0 0,0 0 0,0 0 0,-1 2 0,-3 2 0,0 0 0,1 0 0,-1 0 0,-1-1 0,-7 8 0,-5 5 0,11-11 0,1 0 0,-1 0 0,0 0 0,-1-1 0,0 0 0,1 0 0,-2-1 0,1 0 0,0 0 0,-1 0 0,0-1 0,0 0 0,0-1 0,0 0 0,0 0 0,-15 1 0,23-4 0,0-1 0,1 1 0,-1 0 0,0 0 0,1 0 0,-1 0 0,1 0 0,0 0 0,-1 0 0,1 0 0,0 0 0,-1 0 0,1 0 0,0 0 0,0 1 0,0-1 0,0 0 0,0 1 0,1-2 0,26-24 0,-14 15 0,1 0 0,24-13 0,-23 15 0,-1-1 0,16-13 0,-23 14 0,-23 15 0,-21 14 0,18-7 0,2 1 0,0 1 0,1 0 0,0 1 0,-19 28 0,33-43 0,0 1 0,0-1 0,0 0 0,0 0 0,0 1 0,0-1 0,1 1 0,-1-1 0,0 0 0,1 1 0,-1-1 0,1 1 0,0 0 0,-1-1 0,1 1 0,0-1 0,0 1 0,0-1 0,0 1 0,0 2 0,1-3 0,0 0 0,-1 0 0,1 0 0,0 0 0,0 0 0,-1-1 0,1 1 0,0 0 0,0-1 0,0 1 0,0 0 0,0-1 0,0 1 0,0-1 0,0 0 0,0 1 0,0-1 0,0 0 0,0 1 0,0-1 0,3 0 0,1 0 0,0 0 0,0 0 0,1 0 0,-1 0 0,0-1 0,0 0 0,0-1 0,0 1 0,1-1 0,-2 0 0,8-3 0,-1-2 0,-6 5 0,1-1 0,-1 0 0,0-1 0,-1 1 0,1-1 0,-1 0 0,1 0 0,-1 0 0,0-1 0,-1 1 0,1-1 0,4-9 0,-4 8 0,-1-1 0,0 1 0,0-1 0,-1 0 0,0 0 0,2-14 0,-4 20 0,0-1 0,0 1 0,0 0 0,0-1 0,0 1 0,-1-1 0,1 1 0,0 0 0,-1-1 0,1 1 0,-1 0 0,0 0 0,1-1 0,-1 1 0,0 0 0,-1-2 0,0 1 0,0 1 0,0-1 0,0 1 0,0 0 0,-1 0 0,1 0 0,0 0 0,0 0 0,-1 0 0,1 0 0,0 1 0,-5-1 0,-29-3 0,1 2 0,-72 5 0,19 0 0,-383-3 0,451 1 0,0 1 0,-34 8 0,33-5 0,-1-1 0,-23 0 0,43-4 0,-48 2 0,-82 12 0,99-10 0,0-1 0,-42-2 0,-19 2 0,72 0 0,1 1 0,0 1 0,-21 8 0,-41 8 0,49-13 0,-35 11 0,46-11 0,0-2 0,0 0 0,0-1 0,-38 2 0,-687-7 0,343-2 0,381 1 0,1-2 0,0 0 0,0-2 0,1 0 0,-1-2 0,-23-9 0,-41-13 0,43 21-1365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7:36.86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778 1206 24575,'0'2'0,"0"0"0,-1 0 0,1 0 0,-1-1 0,0 1 0,1 0 0,-1 0 0,0-1 0,0 1 0,0-1 0,0 1 0,-1-1 0,1 1 0,0-1 0,-3 3 0,-26 19 0,22-18 0,-75 63 0,60-47 0,-1-1 0,-1-1 0,-38 22 0,188-105 0,19 0 0,-132 58 0,1 0 0,0 1 0,18-4 0,-18 5 0,1 0 0,-1-1 0,17-9 0,39-26 0,-69 40 0,0 0 0,0 0 0,0 0 0,0 0 0,0 0 0,1 0 0,-1 0 0,0 0 0,0 0 0,0 0 0,0 0 0,0 0 0,0 0 0,0 0 0,0-1 0,0 1 0,0 0 0,0 0 0,0 0 0,0 0 0,0 0 0,0 0 0,0 0 0,0 0 0,0 0 0,0 0 0,0 0 0,0 0 0,0-1 0,0 1 0,0 0 0,0 0 0,0 0 0,0 0 0,0 0 0,0 0 0,0 0 0,0 0 0,0 0 0,0 0 0,0 0 0,0-1 0,0 1 0,0 0 0,0 0 0,0 0 0,0 0 0,0 0 0,0 0 0,0 0 0,0 0 0,0 0 0,0 0 0,-1 0 0,1 0 0,0 0 0,0 0 0,0 0 0,0 0 0,0 0 0,0 0 0,0 0 0,0 0 0,0 0 0,0 0 0,0 0 0,0 0 0,-1 0 0,1 0 0,-11-2 0,-14 4 0,-30 19 0,42-15 0,-1 0 0,0-2 0,0 1 0,-20 2 0,9-2 10,-1 0-1,-29 11 1,34-9-47,0 0 1,-1-2-1,-42 5 0,10-5-215,-95 22-1,62-8 169,45-11 76,15-2 33,0-1 0,-1-1 1,0-1-1,-53-2 0,78-1-16,1 0 0,0-1 0,0 1 0,0 0 0,0-1 0,0 1 0,0-1 0,0 0 0,0 1 0,0-1 0,0 0 0,0 0 0,0-1 0,0 1 0,1 0 0,-1 0 0,0-1 0,-2-2 0,4 2 0,-1 1 1,0-1 0,1 0-1,-1 1 1,1-1 0,-1 0-1,1 0 1,0 1 0,0-1-1,0 0 1,0 0 0,0 0-1,0 1 1,0-1 0,1 0-1,-1 0 1,1-2 0,4-8 36,1 0 1,0 1 0,0 0-1,16-21 1,-12 19-36,1 0-11,0 1 0,1 0 0,1 1 0,0 0 0,1 1 0,23-13 0,7-7 0,-6 6 0,1 2 0,0 2 0,70-26 0,-7 4 0,-55 24 0,2 1 0,78-14 0,-109 27 0,85-12 0,-24 6 0,-61 6 0,0 1 0,0 1 0,0 1 0,31 1 0,-48 0 0,-1 0 0,1 0 0,-1 0 0,0 0 0,1 0 0,-1 0 0,1 1 0,-1-1 0,1 0 0,-1 0 0,0 0 0,1 0 0,-1 1 0,1-1 0,-1 0 0,0 0 0,1 0 0,-1 1 0,0-1 0,1 0 0,-1 1 0,0-1 0,1 0 0,-1 1 0,0-1 0,0 0 0,1 1 0,-1-1 0,0 1 0,0 0 0,-6 11 0,-21 9 0,-40 14 0,-93 53 0,135-77 0,20-11 0,15-9 0,41-31 0,-26 20 0,1 0 0,55-30 0,-21 15 0,-48 27 0,0 0 0,1 1 0,0 0 0,0 1 0,1 1 0,25-7 0,53-13 39,14-1-236,85-22-534,-143 34 669,-22 7 31,1 2 0,0 1 0,41-2 0,86 8-910,-55 1 906,-73-4 388,-14 0-363,1 1 0,-1 0-1,1 0 1,-1 2 0,17 3 0,-27-5 46,1 1 0,-1 0 0,0 0 0,0-1 1,0 1-1,0 0 0,-1 1 0,1-1 0,0 0 0,0 1 1,-1-1-1,1 1 0,-1-1 0,1 1 0,-1 0 0,1-1 0,-1 1 1,0 0-1,0 0 0,0 0 0,0 0 0,0 0 0,-1 0 1,1 0-1,-1 0 0,1 1 0,-1-1 0,0 0 0,0 0 1,1 0-1,-2 0 0,1 1 0,0-1 0,0 0 0,-1 0 1,0 3-1,-1 1-16,0-1 1,0 1-1,0-1 1,0 1-1,-1-1 1,0 0 0,0-1-1,-1 1 1,1 0-1,-1-1 1,0 0-1,-8 8 1,-7 3 52,-37 23 0,37-26-65,-40 24-8,-1-3 0,-2-3 0,-89 31 0,116-48 0,7-2 0,0-1 0,-39 7 0,-23 1-67,34-6-109,0-2 1,-80 4 0,114-13 107,-1 2 0,-26 6 0,27-4 56,-47 3 0,51-7 26,-120-3 563,135 2-570,1-1-1,-1 1 1,1 0 0,-1-1 0,1 0-1,0 0 1,-1 0 0,1 0 0,0 0 0,0 0-1,0 0 1,0-1 0,0 1 0,0-1 0,0 1-1,0-1 1,0 0 0,1 0 0,-4-4-1,3 2 1,0 0-1,1 0 0,-1 0 0,1-1 0,-1 1 1,1 0-1,0-1 0,1 0 0,-1 1 0,1-6 1,1-5-3,0 0 0,1 0 1,1 0-1,0 1 1,9-26-1,0 11-4,1 1 0,26-41 0,-33 60 0,1 1 0,0 0 0,0 0 0,12-9 0,23-25 0,-30 26 0,10-16 0,3 2 0,0 0 0,48-41 0,-17 23-112,-27 21-44,2 1 0,1 2 1,0 1-1,2 1 0,46-21 1,-39 24 56,64-41 0,-27 14 17,-30 22-43,65-22-1,-45 20 61,-13 2 432,-36 14-112,1 1 0,0 1 0,1 1 0,26-5 0,-47 11-255,1 1 0,-1 0 0,0 0 0,0 0 0,1 0 0,-1 0 0,0 0 0,1 0 0,-1 0 0,0 0 0,1 0 0,-1 0 0,0 0 0,1 0 0,-1 0 0,0 0 0,1 0 0,-1 0 0,0 0 0,0 0 0,1 1 0,-1-1 0,0 0 0,1 0 0,-1 0 0,0 1 0,0-1 0,0 0 0,1 0 0,-1 0 0,0 1 0,0-1 0,0 0 0,1 0 0,-1 1 0,0-1 0,0 0 0,0 1 0,0-1 0,0 0 0,0 1 0,0-1 0,0 0 0,1 1 0,-1-1 0,0 0 0,0 0 0,0 1 0,-1-1 0,1 0 0,0 1 0,0-1 0,0 0 0,0 1 0,0-1 0,0 0 0,0 0 0,0 1 0,-1-1 0,1 0 0,0 1 0,0-1 0,0 0 0,-1 1 0,-13 17 0,-17 6 0,11-10 0,1 1 0,0 2 0,-25 27 0,29-28 0,-2-1 0,0-1 0,0 0 0,-24 14 0,4-2 0,-23 14 0,-2-3 0,-106 47 0,142-74 0,0-1 0,-36 7 0,-25 9 0,72-21 0,0 0 0,0 0 0,-20 1 0,28-4 0,-1 0 0,0-1 0,0 0 0,1 0 0,-1-1 0,0 0 0,1-1 0,-12-2 0,17 3 0,0-1 0,0 1 0,0 0 0,0 0 0,0-1 0,0 1 0,0-1 0,0 0 0,1 0 0,-1 1 0,1-1 0,-1 0 0,1 0 0,0 0 0,0-1 0,-1 1 0,2 0 0,-1 0 0,0-1 0,0 1 0,1 0 0,-1-1 0,1 1 0,0-1 0,0 1 0,0-1 0,0 1 0,0 0 0,0-1 0,1 1 0,0-5 0,1 0 0,0 0 0,0 0 0,0 0 0,1 0 0,0 1 0,0-1 0,1 1 0,0 0 0,8-10 0,27-29 0,3 1 0,1 3 0,76-58 0,30 11 0,-124 75 0,1 1 0,0 1 0,38-10 0,-28 10 0,-17 6 0,1 0 0,0 1 0,0 1 0,27-1 0,84 6 0,-49 0 0,-13-3 0,70 3 0,-134-1 0,0 0 0,0 0 0,0 0 0,0 1 0,-1 0 0,1 0 0,0 0 0,-1 0 0,1 1 0,-1 0 0,0 0 0,0 0 0,0 0 0,0 0 0,0 1 0,-1 0 0,0 0 0,0 0 0,0 0 0,0 1 0,0-1 0,-1 1 0,0-1 0,0 1 0,0 0 0,-1 0 0,0 0 0,2 8 0,-1-4 0,-1 0 0,0 1 0,0 0 0,-1-1 0,-1 1 0,1-1 0,-1 1 0,-1-1 0,0 1 0,0-1 0,-1 0 0,0 0 0,-1 0 0,-7 14 0,1-9 0,-2 0 0,1-1 0,-2 0 0,0-1 0,-15 12 0,-7 5 0,-81 58 0,90-69 2,0-1 0,0-1 0,-2-1 0,-51 18 0,2 1-135,51-23 12,-1-2-1,0-1 0,-1-2 1,-55 7-1,-13 3 115,20-4 7,-1-4 0,0-3 0,-98-7 0,54 0 0,116 2 29,1 0-1,0 0 0,-1 0 1,1-1-1,0 0 1,0 0-1,-1 0 0,1 0 1,0-1-1,0 1 0,0-1 1,-4-3-1,6 4-17,1-1 1,0 1-1,0 0 0,-1-1 0,1 1 0,0-1 1,1 1-1,-1-1 0,0 1 0,0-1 0,1 1 0,-1-1 1,1 0-1,-1 0 0,1 1 0,-1-1 0,1 0 1,0 0-1,0 1 0,0-1 0,0 0 0,0 0 0,1 1 1,-1-1-1,1 0 0,-1 0 0,1 1 0,-1-1 1,1 1-1,0-1 0,0 0 0,1-1 0,2-5-11,1 1 0,0-1 0,0 1 0,1 1 0,-1-1 0,2 1 0,-1 0 0,1 0 0,-1 1 0,1 0 0,1 0 0,8-4 0,13-5 0,61-21 0,-17 8 0,-23 5-228,1 1 0,1 3 0,1 3 0,0 1-1,68-7 1,-57 11 228,71-19 0,49-8 0,-166 35-27,83-11-335,120 0 0,222 14-11,-431-1 478,-1 1-1,0 0 1,0 0-1,1 1 1,-1 1-1,0 0 1,-1 0 0,18 8-1,-25-9-73,0-1 0,-1 1 0,1-1 0,0 1 0,-1 0 0,1 0 0,-1 0-1,1 1 1,-1-1 0,0 1 0,0-1 0,0 1 0,-1-1 0,1 1 0,0 0 0,-1 0 0,0 0 0,0 0 0,0 0-1,0 0 1,0 0 0,-1 0 0,1 1 0,-1-1 0,0 0 0,0 0 0,0 0 0,0 1 0,0-1 0,-1 0 0,0 0-1,1 0 1,-1 0 0,-2 5 0,-1 1-9,0-1-1,0 0 0,0 0 1,-1 0-1,0-1 1,-1 1-1,0-1 1,0-1-1,-11 11 1,-6 1 71,-42 26 1,-12 9-26,57-38-68,-2-2 0,1 0 0,-1-1 0,-1-1 0,-33 11 0,-42 20 0,60-25-193,0-2 1,-46 12-1,-4 1-31,34-11 224,-91 15 0,29-8 0,78-17 0,-65 5 0,13-4 0,-114 14-1064,69-8 317,78-9 785,-1-2 0,-92-7 1,147 4-12,1 0 1,-1-1 0,1 1 0,0-1 0,-1 0-1,1 1 1,0-1 0,0 0 0,0 0 0,0-1 0,0 1-1,0 0 1,0-1 0,0 1 0,0-1 0,0 0 0,1 1-1,-3-5 1,1 2 57,1 0-1,0 0 0,0-1 1,0 1-1,1 0 0,0-1 1,0 1-1,0-1 0,-1-5 1,2-6 140,0 0 0,0 1 1,2-1-1,6-29 0,-6 34-225,2 0 0,0 0 0,0 1 0,1-1 0,0 1 0,1 0 0,0 1 0,8-11 0,9-7 0,33-30 0,-31 33 0,-7 6 0,1 1 0,1 1 0,1 0 0,0 2 0,1 0 0,0 1 0,30-11 0,15-3 0,77-21 0,-108 39 0,0 2 0,1 1 0,0 2 0,39 0 0,-15 3 0,89 4 0,-148-3 0,1 0 0,-1 1 0,0-1 0,1 0 0,-1 1 0,0 0 0,0-1 0,0 1 0,1 0 0,-1 0 0,0 0 0,0 0 0,0 1 0,-1-1 0,1 0 0,0 1 0,0 0 0,-1-1 0,1 1 0,-1 0 0,1 0 0,1 2 0,-2-1 0,0 1 0,0-1 0,0 0 0,-1 1 0,1-1 0,-1 0 0,0 1 0,0-1 0,0 1 0,0-1 0,0 0 0,-1 1 0,-1 5 0,0-1 0,-1 1 0,0-1 0,-1 0 0,0 0 0,0-1 0,0 1 0,-1-1 0,0 0 0,0 0 0,-1 0 0,-9 7 0,-63 51 0,-26 19 0,-8-16 0,100-62 0,1-1 0,0 0 0,-24 6 0,-21 9 0,30-9 0,-45 12 0,43-15 0,-37 17 0,34-13 0,-45 14 0,43-17 0,-38 18 0,62-24 0,-1 0 0,0 0 0,1 0 0,-14 0 0,-23 8 0,45-11 0,1-1 0,-1 2 0,1-1 0,-1 0 0,1 0 0,0 0 0,-1 0 0,1 0 0,-1 0 0,1 0 0,0 0 0,-1 1 0,1-1 0,-1 0 0,1 0 0,0 1 0,-1-1 0,1 0 0,0 0 0,-1 1 0,1-1 0,0 0 0,0 1 0,-1-1 0,1 0 0,0 1 0,0-1 0,0 1 0,-1-1 0,1 0 0,0 1 0,0 0 0,13 5 0,24-2 0,-17-6 0,-1-1 0,29-8 0,-21 5 0,15-6 0,-29 7 0,1 1 0,24-3 0,117-21 0,-94 18 0,-22 4 0,60-4 0,283 10-1041,-173 1 619,-179 0 422,53 11 0,10 0 0,-80-10 92,0-1-1,-1 2 1,1 0-1,-1 0 1,1 1-1,-1 1 0,16 8 1,-22-9-29,-1-1 0,1 0-1,-1 1 1,-1 0 0,1 0 0,0 0 0,6 10 0,-9-12-50,0 1 1,0 0-1,-1-1 0,1 1 1,-1 0-1,0 0 1,0 0-1,0 0 1,0 0-1,-1 1 1,1-1-1,-1 0 0,0 0 1,0 0-1,0 0 1,0 4-1,-1-3-13,0 0 0,-1 0 0,1 0 0,-1-1 0,0 1 0,0 0 0,0-1 0,0 1 0,0-1 0,-1 0 0,0 0 0,1 0 0,-1 0 0,0 0 0,-1 0 0,1-1 0,0 0 0,-1 1 0,-4 1 0,-11 5 0,0 0 0,-33 9 0,20-7 0,16-4 0,0 0 0,-15 11 0,21-12 0,1 0 0,0-1 0,-1 0 0,0-1 0,0 0 0,0 0 0,-1-1 0,-12 2 0,-40-2 0,39-2 0,-45 6 0,13 1 0,-1-2 0,-105-4 0,96-3 0,60 1 0,-1 0 0,1-1 0,-1 0 0,1 0 0,-10-3 0,15 3 0,0 1 0,1 0 0,-1 0 0,0-1 0,1 1 0,-1 0 0,0-1 0,1 1 0,-1-1 0,1 1 0,-1-1 0,0 1 0,1-1 0,-1 1 0,1-1 0,0 1 0,-1-1 0,1 0 0,-1 1 0,1-1 0,0 0 0,-1-1 0,1 1 0,1 0 0,-1 0 0,0 0 0,1 0 0,-1-1 0,1 1 0,-1 0 0,1 0 0,0 0 0,-1 0 0,1 0 0,0 0 0,0 1 0,-1-1 0,1 0 0,0 0 0,0 0 0,0 1 0,2-2 0,9-5 0,0 0 0,0 0 0,0 2 0,22-8 0,20-9 0,-36 15 0,0 0 0,0 2 0,1 0 0,29-4 0,-26 5 0,1 0 0,36-14 0,-30 8 0,1 1 0,-1 1 0,1 1 0,47-3 0,123 4 0,-183 5 0,0-1 0,-1 0 0,19-5 0,-20 3 0,-1 1 0,1 1 0,0 0 0,15 1 0,-30 1 0,0 0 0,1 0 0,-1-1 0,0 1 0,1 0 0,-1 0 0,1 0 0,-1 0 0,0 0 0,1 0 0,-1 0 0,0 0 0,1 1 0,-1-1 0,0 0 0,1 0 0,-1 0 0,1 0 0,-1 0 0,0 1 0,0-1 0,1 0 0,-1 0 0,0 0 0,1 1 0,-1-1 0,0 0 0,0 1 0,1-1 0,-1 0 0,0 0 0,0 1 0,0-1 0,1 0 0,-1 1 0,0-1 0,0 1 0,0-1 0,0 0 0,0 1 0,0-1 0,0 0 0,0 1 0,0-1 0,0 1 0,0-1 0,0 0 0,0 1 0,0-1 0,0 0 0,0 1 0,0-1 0,0 0 0,-1 1 0,1-1 0,0 0 0,0 1 0,0-1 0,-1 0 0,1 1 0,0-1 0,0 0 0,-1 0 0,1 1 0,0-1 0,-1 0 0,1 0 0,-1 1 0,-21 18 0,3-9 0,-1 0 0,0-1 0,-1-1 0,0-1 0,-1-1 0,-22 3 0,-28 9 0,19-4 0,-2-3 0,1-2 0,-1-3 0,-105-1 0,-747-6 0,949 0 0,0-1 0,60-11 0,-17-2 0,1 4 0,138 0 0,141 12 0,-359-2 0,-1 2 0,0-1 0,1 1 0,-1-1 0,0 2 0,0-1 0,0 0 0,7 4 0,-11-5 0,0 1 0,0-1 0,0 1 0,0 0 0,0 0 0,0-1 0,-1 1 0,1 0 0,0 0 0,0 0 0,0 0 0,-1 0 0,1 0 0,-1 0 0,1 0 0,-1 0 0,1 0 0,-1 1 0,1-1 0,-1 0 0,0 0 0,0 0 0,0 1 0,0-1 0,0 0 0,0 0 0,0 0 0,0 1 0,0-1 0,0 0 0,-1 0 0,1 0 0,0 0 0,-1 1 0,1-1 0,-1 0 0,1 0 0,-1 0 0,0 0 0,1 0 0,-3 1 0,1 2 0,-1 0 0,0 0 0,0-1 0,-1 1 0,1-1 0,-1 0 0,1 0 0,-1 0 0,0-1 0,0 1 0,0-1 0,-6 2 0,-7 3 0,0-2 0,-19 4 0,-15 5 0,-86 28 0,115-37 0,0-2 0,-1-1 0,1 0 0,-38-3 0,36-1 0,1 2 0,0 1 0,-1 1 0,-28 6 0,0 1-406,1-3 0,-1-2 0,0-2 0,-63-5 0,7 0 20,-362 3 1285,461 0-765,0 0 0,1-1-1,-1 0 1,-13-4 0,21 5-117,0 0 1,-1-1 0,1 1 0,0 0 0,0-1-1,-1 1 1,1-1 0,0 1 0,0-1 0,0 1-1,0-1 1,0 0 0,-1 0 0,1 1 0,1-1-1,-1 0 1,0 0 0,0 0 0,0 0 0,0 0-1,1 0 1,-1 0 0,0-1 0,1 1 0,-1 0-1,1 0 1,-1 0 0,1-1 0,0 1 0,0 0-1,-1-1 1,1 1 0,0 0 0,0 0 0,0-1-1,0 1 1,1 0 0,-1-1 0,1-1 0,0 0-7,1 1 0,0-1 1,0 1-1,0-1 1,0 1-1,0 0 0,1 0 1,-1 0-1,1 0 0,-1 0 1,1 0-1,0 1 1,-1-1-1,5 0 0,44-16-45,-6 7 34,0 2 0,1 2 0,81-2 0,-62 9-372,87-14 0,79-13 223,-29 1-1061,-118 17 1210,0 4 0,92 7 0,-47 1 0,101-17-840,6 0-37,605 15 2631,-840-1-1721,1-1 1,-1 1-1,1 0 1,-1 0-1,0 0 1,1 0 0,-1 0-1,1 1 1,-1-1-1,0 0 1,1 1-1,-1-1 1,0 1-1,1-1 1,-1 1 0,2 1-1,-3-2-4,0 1-1,-1-1 1,1 1-1,0-1 0,0 1 1,-1 0-1,1-1 1,0 1-1,-1-1 1,1 1-1,-1-1 1,1 1-1,0-1 1,-1 0-1,1 1 0,-1-1 1,1 1-1,-1-1 1,0 0-1,1 0 1,-1 1-1,1-1 1,-2 0-1,-47 21 785,32-16-813,-1 0 0,1-2 0,0 0 0,-30 1 0,-74-5 0,49-2 0,-1198 3-23,1265-2 46,11-3-17,12-3-12,51-11 6,1 3 0,130-12 0,220 26 0,-211 4 0,-176-3 0,-21 0 0,1 1 0,0 0 0,0 1 0,0 0 0,14 4 0,-26-5 0,0 0 0,-1 0 0,1 0 0,-1 0 0,1 0 0,-1 0 0,1 0 0,-1 1 0,1-1 0,-1 0 0,1 0 0,-1 1 0,1-1 0,-1 0 0,1 1 0,-1-1 0,1 0 0,-1 1 0,0-1 0,1 1 0,-1-1 0,0 1 0,1-1 0,-1 1 0,-10 5 0,-26 1 0,32-6 0,-51 10 0,30-5 0,0-2 0,-37 2 0,35-5 0,-19 0 0,-91 12 0,75-5 0,0-3 0,-120-6 0,69-1 0,90 3 0,-26 0 0,46-1 0,0 0 0,1 0 0,-1-1 0,1 1 0,-1 0 0,1-1 0,-1 0 0,1 0 0,-1 0 0,1 0 0,-1 0 0,1 0 0,-3-3 0,5 4 0,0-1 0,0 1 0,0 0 0,0-1 0,0 1 0,0 0 0,0 0 0,0-1 0,0 1 0,0 0 0,0-1 0,0 1 0,0 0 0,0-1 0,0 1 0,0 0 0,0-1 0,1 1 0,-1 0 0,0 0 0,0-1 0,0 1 0,1 0 0,-1 0 0,0-1 0,0 1 0,1 0 0,-1 0 0,0 0 0,0-1 0,1 1 0,-1 0 0,0 0 0,1 0 0,-1 0 0,0 0 0,0 0 0,1 0 0,-1 0 0,0 0 0,1 0 0,-1 0 0,0 0 0,1 0 0,-1 0 0,0 0 0,1 0 0,18-4 0,22 1-138,60 3 0,-70 2 35,1-2 1,0-1-1,57-10 1,-32 2 102,-1 2 0,1 3 0,105 6 0,-53 0 0,1145-2-1852,-1231 1 1867,0 1 0,0 1 0,0 1-1,0 1 1,0 1 0,23 10 0,-43-15 53,-1 0 0,1 0 0,-1 0 1,0 0-1,1 0 0,-1 1 0,0-1 0,0 1 0,0 0 0,0-1 1,0 1-1,-1 0 0,1 0 0,-1 0 0,1 0 0,-1 1 1,1-1-1,1 4 0,-3-5-32,0 0 0,0 0-1,0 0 1,0 0 0,0-1 0,0 1 0,0 0-1,0 0 1,0 0 0,0 0 0,-1-1 0,1 1 0,0 0-1,-1 0 1,1-1 0,0 1 0,-1 0 0,1 0 0,-1-1-1,1 1 1,-2 1 0,0-1-7,0 1 1,0-1-1,0 0 0,0 0 0,0 0 1,0 0-1,0 0 0,0 0 0,0 0 1,-1-1-1,-2 1 0,-31 3-29,0-1 0,1-2 0,-44-4 0,-4 0 0,-89 3 0,182-7 0,15-2 0,151-18 0,-142 21 0,54-3 0,15-2 0,-38 3 0,-1 3 0,114 6 0,-64 2 0,-85-5 0,33 1 0,-59 1 0,1 0 0,-1 1 0,0-1 0,0 1 0,1 0 0,-1 0 0,0 0 0,0 0 0,0 0 0,0 1 0,0-1 0,0 1 0,5 3 0,-8-4 0,1 0 0,0 0 0,0 0 0,-1-1 0,1 1 0,0 0 0,-1 0 0,1 0 0,-1 0 0,1 0 0,-1 0 0,0 0 0,1 0 0,-1 0 0,0 0 0,0 1 0,0-1 0,0 0 0,1 0 0,-2 0 0,1 0 0,0 0 0,0 0 0,0 0 0,0 0 0,-1 1 0,1-1 0,0 0 0,-1 0 0,1 0 0,-1 0 0,0-1 0,1 1 0,-1 0 0,1 0 0,-1 0 0,0 0 0,0 0 0,0-1 0,1 1 0,-1 0 0,0-1 0,0 1 0,0-1 0,0 1 0,-2 0 0,-2 2 0,-1 0 0,0 0 0,1-1 0,-1 0 0,-1 0 0,-9 2 0,-34 3 0,-9 3 0,-100 1 0,-624-12-1073,755-1 1080,0-1 0,1-2 0,0-1-1,-45-16 1,39 12 118,31 10-106,0-1 0,0 1 1,1-1-1,-1 1 0,1-1 1,-1 0-1,0 1 0,1-1 1,-1 0-1,1 0 0,0 0 1,-1 0-1,1-1 0,0 1 1,0 0-1,-1 0 0,1-1 1,0 1-1,0-1 0,0 1 1,1-1-1,-1 1 0,0-1 1,1 1-1,-1-1 0,1 0 1,-1 1-1,1-1 0,-1-2 1,2 2-7,-1 0 0,1 0-1,-1 0 1,1 0 0,0 0 0,0 0 0,0 1 0,0-1 0,0 0-1,0 1 1,0-1 0,0 0 0,1 1 0,-1-1 0,1 1 0,-1 0-1,1 0 1,0-1 0,-1 1 0,1 0 0,0 0 0,0 0 0,0 1 0,-1-1-1,4 0 1,11-3-13,0 0 0,1 1 0,0 1 0,-1 1 0,31 1 0,-22 0 0,41-5 0,39-6-229,0 4-1,122 8 0,-76 1 95,432-2-1063,-549 2 1192,0 2 1,0 1-1,-1 2 1,46 15-1,-46-12-47,1-1-1,1-1 1,0-2 0,36 1 0,-44-6 337,0 1 0,-1 1 0,27 7 0,-39-6-225,-1-1 0,0 2 1,0 0-1,0 0 1,-1 1-1,0 1 1,19 13-1,-29-19-50,-1-1 1,1 1-1,-1 0 0,0 0 0,0 0 1,1 1-1,-1-1 0,0 0 1,0 0-1,0 1 0,0-1 0,-1 0 1,1 1-1,0-1 0,0 1 1,-1-1-1,1 1 0,-1 0 0,0-1 1,1 1-1,-1-1 0,0 4 1,0-4 1,-1 1 0,0-1 1,1 1-1,-1-1 1,0 1-1,0-1 1,0 0-1,0 1 0,0-1 1,0 0-1,-1 0 1,1 0-1,0 0 0,-1 0 1,1 0-1,0 0 1,-1 0-1,-1 0 0,-11 5 57,0-1-1,0-1 1,-28 6-1,34-9-62,-44 10-5,-1-3 0,0-2 0,-57-1 0,31-5 0,-77-2 0,129-5 0,21 1 0,17-1 0,30-2 0,0 1 0,66-4 0,86 9 0,-158 3 0,829 0 0,-858 0 0,1 0 0,-1 1 0,0 0 0,1 0 0,11 4 0,-17-5 0,0 0 0,0 1 0,0-1 0,0 1 0,0-1 0,0 0 0,0 1 0,-1-1 0,1 1 0,0 0 0,0-1 0,0 1 0,-1 0 0,1-1 0,0 1 0,-1 0 0,1 0 0,0 0 0,-1 0 0,1 0 0,-1 0 0,0-1 0,1 1 0,-1 0 0,0 0 0,1 0 0,-1 0 0,0 0 0,0 0 0,0 0 0,0 0 0,0 1 0,0-1 0,0 0 0,0 0 0,-1 0 0,1 0 0,0 0 0,0 0 0,-1-1 0,1 1 0,-1 0 0,1 0 0,-1 0 0,1 0 0,-2 1 0,0 1 0,0-1 0,-1 1 0,1-1 0,-1 1 0,0-1 0,0 0 0,0 0 0,0 0 0,0-1 0,0 1 0,-1-1 0,1 1 0,0-1 0,-1 0 0,1 0 0,-1-1 0,-3 1 0,-11 1 0,1 0 0,-21-2 0,29 0 0,-597-3 0,605 3 0,-1 0 0,1 0 0,-1 0 0,0 0 0,1 0 0,-1 0 0,1 0 0,-1-1 0,1 1 0,-1-1 0,1 1 0,-1-1 0,-1 0 0,3 0 0,0 1 0,0 0 0,0 0 0,0-1 0,0 1 0,-1 0 0,1-1 0,0 1 0,0 0 0,0-1 0,1 1 0,-1 0 0,0-1 0,0 1 0,0 0 0,0-1 0,0 1 0,0 0 0,0-1 0,0 1 0,1 0 0,-1 0 0,0-1 0,0 1 0,0 0 0,1 0 0,-1-1 0,0 1 0,0 0 0,1 0 0,-1 0 0,0-1 0,1 1 0,-1 0 0,1 0 0,38-20 0,-20 14 0,0 1 0,0 1 0,1 1 0,31-1 0,84 5 0,-50 2 0,-57-3 0,0-1 0,0-1 0,55-12 0,-25 4 0,-58 10 0,0 0 0,0 0 0,0 0 0,0 0 0,1 0 0,-1 0 0,0 0 0,0 0 0,0 0 0,0-1 0,0 1 0,1 0 0,-1 0 0,0 0 0,0 0 0,0 0 0,0 0 0,0 0 0,0 0 0,1 0 0,-1 0 0,0-1 0,0 1 0,0 0 0,0 0 0,0 0 0,0 0 0,0 0 0,0 0 0,0-1 0,0 1 0,0 0 0,1 0 0,-1 0 0,0 0 0,0 0 0,0-1 0,0 1 0,0 0 0,0 0 0,0 0 0,0 0 0,-1 0 0,1-1 0,0 1 0,0 0 0,0 0 0,0 0 0,0 0 0,0 0 0,0-1 0,0 1 0,0 0 0,0 0 0,0 0 0,-1 0 0,-11-7 0,-15-1 0,-10 4 0,0 2 0,-39 3 0,45 0 0,-1-1 0,0-2 0,-46-7 0,-99-24 0,109 20-230,-1 3 0,-115-3 0,146 11 230,-73-12 0,51 4 0,-3 0 0,26 3 0,-73-3 0,-465 12-135,567-2 189,-1 1-1,1 0 1,-1 0-1,1 1 1,0 0-1,0 1 1,0 0-1,0 0 1,-7 4 0,12-5-45,1-1 0,-1 0 0,1 0 0,0 1 0,0 0 0,-1-1 0,1 1 0,0 0 0,1 0 0,-1 0 0,0 0 0,0 0 0,1 1 0,-1-1 0,1 0 0,0 1 0,0-1 1,0 1-1,0-1 0,0 1 0,0 0 0,1-1 0,0 1 0,-1 0 0,1 0 0,0-1 0,0 1 0,0 0 0,1-1 0,-1 1 0,1 4 0,1-4-9,-1 0 0,0-1 0,1 1 0,0 0 0,-1-1 0,1 1 0,0-1 0,0 1 0,1-1 0,-1 0 0,0 0 0,1 0 0,-1 0 0,1-1 0,0 1 0,-1-1 0,1 1 0,0-1 0,4 1 0,8 3 0,0-1 0,27 3 0,-11-2 0,115 31 0,-94-24 0,1-2 0,0-3 0,0-2 0,66-2 0,-69-4 0,0 2 0,85 14 0,-91-10 0,0-1 0,68-2 0,-104-3 0,-6 2 0,-1-1 0,1 0 0,-1 0 0,1 0 0,-1 0 0,1-1 0,-1 1 0,0 0 0,1-1 0,-1 1 0,1 0 0,-1-1 0,0 0 0,3-1 0,-4 2 0,1-1 0,-1 1 0,0-1 0,0 1 0,0 0 0,0-1 0,0 1 0,0-1 0,0 1 0,0 0 0,0-1 0,0 1 0,0-1 0,0 1 0,-1 0 0,1-1 0,0 1 0,0-1 0,0 1 0,0 0 0,-1-1 0,1 1 0,0 0 0,0-1 0,-1 1 0,1 0 0,0 0 0,-1-1 0,1 1 0,0 0 0,-1-1 0,-5-3 0,0 0 0,1 0 0,-1 1 0,-11-5 0,-28-10 0,-1 3 0,-79-17 0,79 22 0,24 5 0,-1 0 0,-44-2 0,47 6 0,-1-1 0,0-1 0,1-1 0,0 0 0,-38-15 0,22 8 0,-2 1 0,1 2 0,-1 1 0,0 3 0,-60-1 0,73 5 0,1-1 0,-1-2 0,-43-8 0,29 4 0,-1 2 0,1 2 0,-1 2 0,-45 4 0,-2-1 0,-829-2 0,911 0 0,1 0 0,-1 1 0,1-1 0,0 1 0,-1 0 0,1 0 0,0 1 0,0-1 0,-1 1 0,1 0 0,0 0 0,1 0 0,-1 1 0,-3 2 0,5-4 0,1 1 0,0-1 0,-1 1 0,1-1 0,0 1 0,0-1 0,0 1 0,1 0 0,-1 0 0,0-1 0,0 1 0,1 0 0,-1 0 0,1 0 0,0 0 0,0-1 0,-1 1 0,1 0 0,0 0 0,0 0 0,1 0 0,-1 0 0,0 0 0,1 0 0,-1-1 0,1 1 0,0 0 0,-1 0 0,1-1 0,0 1 0,0 0 0,0-1 0,0 1 0,0-1 0,2 3 0,1 0 0,0 0 0,0 0 0,0 0 0,1-1 0,-1 1 0,1-1 0,0 0 0,0 0 0,0-1 0,0 1 0,0-1 0,0 0 0,1-1 0,-1 1 0,1-1 0,10 1 0,9 0 0,1-1 0,38-4 0,-18 1 0,42 2 0,59-2 0,-128-1 0,0 0 0,0-2 0,25-9 0,-27 8 0,0 0 0,0 2 0,0 0 0,24-2 0,340 4 0,-191 4 0,-738-2 0,542 1 0,0-2 0,0 1 0,0-1 0,0 1 0,0-2 0,0 1 0,0-1 0,0 0 0,1 0 0,-1 0 0,1-1 0,-1 0 0,1 0 0,0 0 0,-6-6 0,7 5 0,1 0 0,0 0 0,0 0 0,0 0 0,0 0 0,1-1 0,-1 1 0,1-1 0,0 0 0,1 0 0,-1 0 0,1 0 0,0 0 0,0 0 0,1 0 0,-1 0 0,1 0 0,1-9 0,0 3 0,0-1 0,0 1 0,2-1 0,-1 1 0,1-1 0,1 1 0,0 0 0,1 1 0,0-1 0,0 1 0,1 0 0,1 0 0,0 1 0,0-1 0,0 2 0,1-1 0,13-10 0,-1 6 0,1 1 0,1 0 0,0 2 0,36-13 0,-2 1 0,-36 15 0,1 0 0,-1 2 0,36-5 0,-34 7 0,1-1 0,-1-1 0,23-9 0,-29 8 0,0 1 0,1 1 0,30-5 0,-66 9 0,0-2 0,0 0 0,-36-9 0,-7 0 0,-61-12 0,79 12 0,-1 3 0,-86-4 0,84 12 0,0-1 0,-67-12 0,75 8 0,27 4 0,1 0 0,0-1 0,-15-4 0,26 6 0,-1 0 0,1 0 0,-1-1 0,1 1 0,-1 0 0,1 0 0,-1 0 0,1 0 0,0 0 0,-1 0 0,1-1 0,-1 1 0,1 0 0,-1 0 0,1-1 0,0 1 0,-1 0 0,1-1 0,0 1 0,-1 0 0,1-1 0,0 1 0,-1 0 0,1-1 0,0 1 0,0-1 0,-1 1 0,1-1 0,0 1 0,0-1 0,13-6 0,25 2 0,371 3 0,-206 4 0,-45-2 0,-268 2 0,-125-5 0,78-23 0,92 15 0,-84-26 0,147 36 0,-1 1 0,1-1 0,0 0 0,0 0 0,-1 0 0,1 0 0,0 0 0,0-1 0,0 1 0,1-1 0,-1 1 0,-3-4 0,4 4 0,1 0 0,-1 0 0,1 0 0,-1 0 0,1 0 0,-1 0 0,1 0 0,0-1 0,-1 1 0,1 0 0,0 0 0,0 0 0,0 0 0,0-1 0,0 1 0,0 0 0,0 0 0,1 0 0,-1-2 0,2-1 0,0 1 0,0-1 0,0 0 0,0 0 0,1 1 0,-1-1 0,1 1 0,0 0 0,0 0 0,0 0 0,0 0 0,6-3 0,16-9 0,0 1 0,1 1 0,1 2 0,0 0 0,54-13 0,156-30 0,-214 51 0,1 0 0,23 1 0,-27 2 0,0-2 0,1 0 0,23-6 0,-20 4 0,0 0 0,0 1 0,33 1 0,6-1 0,-41-1 0,1 0 0,28-10 0,-49 13 0,-66-2 0,-338 4 0,376-3 0,-1 0 0,-28-7 0,26 3 0,-43-2 0,4 8 0,817-1 0,-431 3 0,-870-2-114,515-2-126,-68-12-1,37 3 150,-65-11 124,65 10-131,-96-6-1,84 12-751,-83-18 0,0 1 1198,80 11-381,43 6 777,-53-2 0,621 9 3,-492 0-747,56 11 0,-54-6 0,52 1 0,-51-4 0,-1 1 0,0 2 0,-1 1 0,0 3 0,57 20 0,-71-23 0,-15-5 0,0 0 0,0 1 0,0 0 0,0 0 0,13 7 0,-20-9 0,0 0 0,1 0 0,-1 1 0,0-1 0,1 0 0,-1 0 0,0 1 0,0-1 0,0 1 0,0-1 0,0 1 0,0-1 0,-1 1 0,1 0 0,-1-1 0,1 1 0,-1 0 0,1-1 0,-1 1 0,0 0 0,0 0 0,0 0 0,0-1 0,0 1 0,0 0 0,0 0 0,-1-1 0,1 1 0,-1 0 0,1-1 0,-1 1 0,-1 3 0,0-1 0,0-1 0,-1 1 0,1 0 0,-1-1 0,0 0 0,0 1 0,0-1 0,0 0 0,-1 0 0,1-1 0,-1 1 0,0-1 0,0 0 0,0 0 0,0 0 0,0 0 0,-6 1 0,-3 1 0,0-1 0,1-1 0,-1 1 0,-22-1 0,-98 10 0,-24 1 0,-79-14 0,843 1 0,-1292 0-897,631-3 548,-67-11 0,61 5 24,-4-2 329,36 5 419,-38-2 0,29 0 112,36 8-523,1 0 0,0 0 0,-1 0-1,1 0 1,0 0 0,-1 0 0,1 0 0,0-1 0,-1 1 0,1 0 0,0 0-1,0 0 1,-1 0 0,1-1 0,0 1 0,0 0 0,-1 0 0,1-1 0,0 1-1,0 0 1,-1 0 0,1-1 0,0 1 0,0 0 0,0-1 0,0 1 0,0 0-1,0 0 1,-1-1 0,1 0 0,18-6 155,21 2-167,0 2 0,0 1 0,54 4 0,-10 1 0,1174-3-1923,-1235 1 1923,-1 1 0,37 9 0,-6 0 0,9 0-35,-34-5 134,47 4 0,-66-9 45,0 0-1,0 0 0,-1 1 0,1-1 1,0 2-1,14 5 0,-21-7-116,0-1-1,0 1 0,0 0 1,1 0-1,-1-1 1,0 1-1,0 0 0,0 0 1,0 0-1,0 0 1,-1 0-1,1 0 1,0 0-1,0 1 0,-1-1 1,1 0-1,0 0 1,-1 1-1,1 0 0,-1 0-15,0 0 0,0-1 0,-1 1 0,1 0 0,0-1 0,-1 1 0,1 0 0,-1-1-1,0 1 1,0-1 0,1 1 0,-1-1 0,0 0 0,0 1 0,0-1 0,0 0 0,-1 1 0,1-1-1,0 0 1,-2 1 0,-9 6-11,0-1 0,-1 0 0,0-1 0,0 0 0,-1-1 0,1-1 0,-1 0 0,-16 3 0,-6-2 0,-1-1 0,0-1 0,1-2 0,-39-5 0,-8 2 0,-366 2 0,398-5 0,49 5 0,0 0 0,0 0 0,1 0 0,-1-1 0,0 1 0,0-1 0,1 1 0,-1-1 0,0 0 0,1 0 0,-1 0 0,0 0 0,1 0 0,-1 0 0,1 0 0,0 0 0,-1 0 0,1-1 0,0 1 0,0-1 0,0 1 0,0-1 0,0 1 0,-1-4 0,2 4 0,0 1 0,0-1 0,1 0 0,-1 0 0,0 0 0,1 0 0,-1 1 0,0-1 0,1 0 0,-1 0 0,1 1 0,-1-1 0,1 0 0,0 1 0,-1-1 0,1 0 0,0 1 0,0-1 0,-1 1 0,1-1 0,0 1 0,0-1 0,-1 1 0,1 0 0,0 0 0,0-1 0,0 1 0,0 0 0,0 0 0,0 0 0,1 0 0,32-5 0,-31 5 0,73-1 0,-56 3 0,0-2 0,0-1 0,0-1 0,32-6 0,-10 0 0,0 2 0,0 2 0,0 2 0,72 5 0,-19-1 0,297-2 0,-380 0 0,0 1 0,0 0 0,0 1 0,14 4 0,-21-5 0,1 1 0,-1 0 0,0 0 0,0 0 0,0 1 0,0-1 0,-1 1 0,1 1 0,-1-1 0,1 0 0,3 6 0,-7-9 0,-1 0 0,1 1 0,-1-1 0,0 1 0,1-1 0,-1 1 0,0-1 0,1 1 0,-1-1 0,0 1 0,1-1 0,-1 1 0,0-1 0,0 1 0,0-1 0,0 1 0,1-1 0,-1 1 0,0 0 0,0-1 0,0 1 0,0-1 0,0 1 0,0 0 0,-1-1 0,1 1 0,0-1 0,0 1 0,0-1 0,0 1 0,-1-1 0,1 1 0,0-1 0,-1 1 0,1 0 0,-2 0 0,0 0 0,1 0 0,-1 0 0,0 0 0,0 0 0,1 0 0,-1 0 0,0-1 0,0 1 0,-3 0 0,-52 4 0,56-5 0,-8 0 0,5 0 0,0 0 0,0 0 0,-1 0 0,1 0 0,0 1 0,0-1 0,0 1 0,0 0 0,1 0 0,-1 1 0,-5 2 0,8-4 0,1 0 0,0 0 0,0 1 0,0-1 0,0 0 0,0 0 0,0 1 0,0-1 0,0 0 0,0 0 0,0 1 0,0-1 0,0 0 0,0 0 0,0 1 0,0-1 0,0 0 0,0 0 0,0 1 0,0-1 0,0 0 0,0 0 0,0 1 0,0-1 0,0 0 0,0 0 0,1 1 0,-1-1 0,0 0 0,0 0 0,0 0 0,0 0 0,1 1 0,-1-1 0,0 0 0,0 0 0,0 0 0,1 0 0,-1 0 0,0 1 0,0-1 0,1 0 0,-1 0 0,0 0 0,0 0 0,1 0 0,-1 0 0,0 0 0,0 0 0,1 0 0,-1 0 0,0 0 0,0 0 0,1 0 0,-1 0 0,0 0 0,1 0 0,16 3 0,41 1 0,93-5 0,39 1 0,-120 13 0,-50-9 0,0 0 0,27 1 0,-16-5 0,-18-1 0,0 1 0,0 1 0,0-1 0,-1 2 0,1 0 0,0 0 0,0 1 0,-1 1 0,20 9 0,-30-13 0,-1 1 0,0-1 0,0 1 0,0-1 0,0 1 0,0 0 0,0 0 0,0 0 0,0-1 0,0 1 0,0 0 0,0 0 0,-1 0 0,1 0 0,0 1 0,-1-1 0,1 0 0,0 0 0,-1 0 0,0 0 0,1 1 0,-1-1 0,0 0 0,1 0 0,-1 3 0,-1-2 0,1-1 0,-1 1 0,0 0 0,0-1 0,1 1 0,-1-1 0,0 1 0,0-1 0,-1 1 0,1-1 0,0 1 0,0-1 0,-1 0 0,1 0 0,-3 2 0,-8 4 0,1 0 0,-1-1 0,-21 7 0,8-5 0,1-1 0,-44 5 0,8-2 0,22-4 0,0-2 0,-1-2 0,-52-4 0,31 1 0,550 1 0,-486-1 0,0 1 0,0 1 0,0-1 0,0 0 0,0 1 0,0 0 0,0 0 0,0 0 0,0 1 0,-1-1 0,1 1 0,0 0 0,5 4 0,-7-4 0,0 0 0,0 0 0,0 0 0,0 1 0,-1-1 0,1 0 0,-1 1 0,0 0 0,1-1 0,-1 1 0,0 0 0,-1 0 0,1 0 0,0-1 0,-1 1 0,0 0 0,0 0 0,1 0 0,-2 5 0,0-3 0,1 0 0,-1-1 0,0 1 0,-1-1 0,1 1 0,-1-1 0,0 1 0,0-1 0,0 0 0,-1 0 0,1 0 0,-1 0 0,0-1 0,0 1 0,-1-1 0,1 1 0,-1-1 0,1 0 0,-8 4 0,-7 4 0,-2 0 0,1-1 0,-22 7 0,12-5 0,7-4 0,0 0 0,0-2 0,-29 4 0,-39 11 0,75-17 0,0 0 0,0-1 0,0-1 0,0 0 0,0-1 0,-1-1 0,1-1 0,0 0 0,0-1 0,-1 0 0,-22-7 0,13 4 0,0 2 0,0 1 0,0 0 0,-29 3 0,-43-2 0,77-2 0,0-1 0,0-1 0,1-1 0,-34-15 0,30 12 0,1 1 0,-42-10 0,21 6 0,25-1 0,17 13 0,1 0 0,0-1 0,0 1 0,-1-1 0,1 0 0,0 1 0,0-1 0,0 1 0,0-1 0,0 1 0,0-1 0,0 1 0,0-1 0,0 1 0,0-1 0,0 0 0,0 1 0,0-1 0,0 1 0,1-1 0,-1 1 0,0-1 0,0 1 0,1-1 0,-1 1 0,0-1 0,1 1 0,-1 0 0,0-1 0,1 1 0,-1-1 0,1 1 0,0-1 0,7-4 0,1 1 0,-1 0 0,1 0 0,0 0 0,1 1 0,-1 1 0,16-3 0,-18 4 0,130-25 0,-97 20 0,1 1 0,0 3 0,79 4 0,-31 0 0,-21-2 0,-1083 0-696,981-2 716,-53-9 0,-18-1-224,5 9-1274,-142-11 218,110 5 1119,46 6 27,4-9 114,54 7 0,-43-3 0,-49 8 1491,184-1-704,0 3 1,88 13-1,-111-9-787,0-3 0,78-2 0,18 0 0,23 25 0,-75-13 0,-62-8 0,1-1 0,26 1 0,-11-3 0,41 9 0,37 2 0,-108-13 0,-6 0 0,0 0 0,1 0 0,-1 0 0,0 0 0,1 0 0,-1 1 0,0 0 0,0-1 0,1 1 0,-1 1 0,0-1 0,0 0 0,4 3 0,-8-3 0,1-1 0,0 1 0,-1 0 0,1 0 0,-1-1 0,1 1 0,-1 0 0,1 0 0,-1-1 0,0 1 0,1-1 0,-1 1 0,0 0 0,1-1 0,-1 1 0,0-1 0,0 0 0,1 1 0,-1-1 0,0 0 0,0 1 0,-1-1 0,-23 11 0,10-6 0,-1 0 0,1-1 0,-1-2 0,0 1 0,-19-1 0,-85-3 0,44-2 0,-730 3-4287,760-2 4260,-54-9 0,-24-2 38,2 14 848,-42-3 804,143-2-1064,0 0 0,-27-9-1,43 11-586,69-1-12,-50 3 0,0 0 0,0 0 0,-1-1 0,1-1 0,0 0 0,-1-1 0,26-9 0,-40 10 0,-8 3 0,-12 3 0,-10 7 0,1-2 0,-1-2 0,0 0 0,-1-2 0,-40 1 0,51-4 0,0 1 0,0 0 0,1 2 0,0 0 0,0 2 0,0 0 0,1 1 0,-22 12 0,-10-4 0,42-14 0,0 0 0,1 0 0,-1 1 0,1 1 0,-15 7 0,10-3 0,9-6 0,0 0 0,0 0 0,1 0 0,-1 0 0,1 1 0,-1-1 0,1 1 0,0 0 0,0 0 0,0 0 0,0 1 0,1-1 0,-1 1 0,1 0 0,0-1 0,0 1 0,0 0 0,1 0 0,-1 0 0,1 0 0,-1 6 0,0 0 0,1-1 0,0 0 0,1 1 0,0-1 0,0 1 0,3 13 0,-3-20 0,1 0 0,0-1 0,0 1 0,0-1 0,0 1 0,0-1 0,0 1 0,1-1 0,-1 0 0,1 1 0,0-1 0,0 0 0,-1 0 0,1 0 0,1-1 0,-1 1 0,0 0 0,0-1 0,1 1 0,-1-1 0,0 0 0,1 0 0,0 0 0,-1 0 0,1 0 0,3 0 0,23 3 0,-1-2 0,0-2 0,0 0 0,44-7 0,-39 1 0,45-13 0,-56 13 0,-12 3 0,1-1 0,-1-1 0,-1 1 0,1-2 0,-1 1 0,0-1 0,0-1 0,12-10 0,7-5 0,-24 19-195,0 0 0,0 1 0,0 0 0,1 0 0,-1 0 0,6-1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7:59.9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1309 292 24575,'-1'0'0,"0"-1"0,1 1 0,-1-1 0,1 1 0,-1-1 0,0 1 0,1-1 0,-1 1 0,0 0 0,1-1 0,-1 1 0,0 0 0,0 0 0,1-1 0,-1 1 0,0 0 0,0 0 0,1 0 0,-1 0 0,0 0 0,0 0 0,0 0 0,1 0 0,-1 0 0,0 1 0,0-1 0,1 0 0,-1 0 0,-1 1 0,-28 6 0,-26 10 0,18-5 0,-53 10 0,61-15 0,0 1 0,-45 18 0,-25 7 0,-188 46 0,181-51 0,81-19 0,23-8 0,-1 1 0,0-1 0,1 0 0,-1 1 0,0-2 0,1 1 0,-1 0 0,0-1 0,0 0 0,-4 0 0,11-3 0,0 0 0,0 1 0,0-1 0,0 0 0,0 1 0,0 0 0,7-3 0,23-11 0,1 2 0,0 1 0,68-16 0,-57 19 0,-31 6 0,0 0 0,0 1 0,0 1 0,0 1 0,16 0 0,-30 0 0,1 1 0,-1 0 0,1 0 0,-1 0 0,1 0 0,-1 0 0,0 0 0,1 0 0,-1 0 0,1 1 0,-1-1 0,0 0 0,1 0 0,-1 0 0,1 0 0,-1 0 0,0 1 0,1-1 0,-1 0 0,0 0 0,1 1 0,-1-1 0,0 0 0,1 1 0,-1-1 0,0 0 0,0 1 0,1-1 0,-1 0 0,0 1 0,0-1 0,1 1 0,-8 11 0,-18 8 0,3-6 0,0-2 0,-1 0 0,0-2 0,0-1 0,-1 0 0,-1-2 0,1-1 0,-1-1 0,0-1 0,-1-1 0,-25 0 0,18-2 0,-53 10 0,51-6 0,-47 2 0,46-5 0,23-1 0,0 0 0,0-1 0,0 0 0,0-1 0,0-1 0,-24-5 0,36 6 0,-1 1 0,0-1 0,1 0 0,-1 0 0,0 0 0,1 0 0,-1 0 0,1 0 0,0 0 0,-1 0 0,1-1 0,0 1 0,0 0 0,0-1 0,0 1 0,0-1 0,0 1 0,0-1 0,0 0 0,1 1 0,-1-3 0,0 0 0,1 1 0,0-1 0,0 1 0,0 0 0,0-1 0,0 1 0,1-1 0,0 1 0,-1 0 0,3-6 0,4-5 0,0-1 0,0 1 0,17-23 0,-21 33 0,3-5 0,2 1 0,-1 0 0,1 0 0,0 0 0,0 1 0,17-11 0,61-30 0,-26 15 0,-32 19 0,1 2 0,57-19 0,-52 20 0,-7 4 0,0 1 0,52-5 0,-4 2 0,-16 2 0,1 2 0,91 6 0,-54 1 0,-91-2 0,0 0 0,1 1 0,-1 0 0,0 1 0,0-1 0,11 5 0,-17-6 0,1 0 0,0 1 0,0-1 0,0 0 0,-1 1 0,1-1 0,0 1 0,-1-1 0,1 1 0,0 0 0,-1-1 0,1 1 0,-1 0 0,1-1 0,-1 1 0,1 0 0,-1-1 0,1 1 0,-1 0 0,0 0 0,1 0 0,-1 1 0,0-1 0,0 0 0,-1 1 0,1-1 0,-1 0 0,1 0 0,-1 1 0,0-1 0,1 0 0,-1 0 0,0 0 0,0 0 0,0 0 0,0 0 0,0 0 0,0 0 0,0 0 0,0 0 0,0-1 0,0 1 0,-1 0 0,-17 11-24,0-2 0,0 0 0,-1-1 0,0-1 0,-1-1 0,0-1 0,0 0 0,0-2 0,-26 2 0,-29 0-153,-99-6 1,77-2 126,-322 2 157,414 0-57,0 0 0,0-1 0,0 0-1,0 0 1,0-1 0,-11-4 0,16 6-44,0 0-1,0-1 1,0 1 0,1 0 0,-1-1 0,0 1 0,1-1-1,-1 1 1,0-1 0,1 0 0,-1 1 0,1-1-1,-1 0 1,1 1 0,-1-1 0,1 0 0,-1 1 0,1-1-1,0 0 1,-1 0 0,1 0 0,-1-1 0,2 1-4,-1 0 1,1-1 0,-1 1-1,0 0 1,1-1 0,0 1-1,-1 0 1,1 0 0,0 0-1,0 0 1,0 0 0,0 0-1,-1 0 1,1 0 0,1 0 0,-1 0-1,0 0 1,0 0 0,2 0-1,8-6-2,0 0 0,1 2 0,-1-1 0,1 1 0,0 1 0,1 0 0,21-4 0,6 3 0,46-1 0,34-4 0,-32-1-589,1 4 0,136 8 0,-89 1 249,464-2-2554,-520 4 1883,131 23 0,-79-7 1100,-66-8 172,74 22-1,-22-4-93,-94-24 8,-1 0 0,0 2 0,0 1 0,-1 0 0,0 2 0,-1 0 0,0 2-1,25 19 1,-43-30-76,0 0-1,-1 1 0,1-1 1,-1 1-1,1-1 0,-1 1 1,0 0-1,0 0 1,0 0-1,0 0 0,-1 0 1,1 0-1,-1 0 0,0 1 1,0-1-1,0 1 0,0-1 1,-1 1-1,1-1 0,-1 1 1,0-1-1,0 1 0,0-1 1,-2 6-1,1-5 8,0 0-1,-1-1 0,1 1 1,-1 0-1,0-1 0,-1 1 1,1-1-1,0 0 1,-1 1-1,0-1 0,0 0 1,0-1-1,0 1 1,0 0-1,0-1 0,-1 0 1,1 0-1,-1 0 0,0 0 1,-6 2-1,-8 1-105,1 0 0,-27 3 0,-6 1 0,-9 4-221,0-2-1,-1-3 1,-82 1-1,-51 4 222,16-1 0,-478-11-2853,313-2 1783,321 1 1308,0 0 0,0-2 0,1 0 0,-1-2 0,0 0 0,-34-12 0,54 16-214,1 0 1,-1-1-1,0 1 0,1 0 0,-1 0 0,1 0 0,-1-1 0,1 1 0,-1 0 0,1-1 0,-1 1 0,1 0 0,0-1 0,-1 1 1,1-1-1,-1 1 0,1 0 0,0-1 0,-1 1 0,1-1 0,0 1 0,0-1 0,-1 1 0,1-1 0,0 0 0,0 1 1,0-1-1,0 1 0,0-1 0,-1 0 0,2 0 46,-1 0 0,1 0 0,0 0 0,-1 0 0,1 0 1,0 0-1,-1 1 0,1-1 0,0 0 0,0 0 0,0 1 0,0-1 1,0 1-1,1-2 0,38-13 1274,-15 11-1344,0 0 0,48-1 0,-41 4 0,38-6 0,20-3-593,0 3-1,131 7 1,-88 2-62,20-2-5006,5 0 3733,310 0 7919,-241 0-2808,-1169 0-4208,873-3 348,-111-20 0,110 11-8,-114-3 0,110 11 671,-77-12 0,113 11-43,-29-6-125,25 4 59,-56-2 0,66 6 377,0-1 0,-46-11-1,73 14-218,95-2 3620,2176 5-9053,-1175-4 3620,-836 21 1805,-169-10 447,28 10 588,-94-15-212,11 13 1738,-42-10-1275,-102 9 210,64-8-1737,-1-2 0,0-2 0,0-2 0,-55-6 0,7 2 20,-68-12-253,119 8 387,-104-8-690,-92-14-851,120 3 1548,50 9 55,-147-12 0,146 22-256,-91-19 1,30 3 38,16-2 3598,209 22-1873,1887 4-2304,-1050-4 754,-1114 4 738,-209-4-1798,308-7 492,-142-33 0,32 4 144,109 22 258,32 6-201,-107-7-1,119 14 408,0-2-1,0-2 0,-55-17 1,56 13-18,-1 1 0,0 2 0,-56-2 0,56 7 108,0-2 1,-68-17-1,13 2 2014,96 19-1988,0 1 0,1-1 0,-1 0-1,0-1 1,1 1 0,-1 0-1,1-1 1,-4-2 0,7 4-107,0 0 0,-1 0 0,1 0 0,0-1 0,0 1 0,0 0 0,0 0 0,-1 0 0,1 0 0,0 0 0,0 0 0,0-1 0,0 1 0,0 0 0,0 0 0,0 0 0,0 0 0,-1-1 0,1 1 0,0 0 0,0 0 0,0 0 0,0-1 0,0 1 0,0 0 0,0 0 0,0 0 0,0-1 0,0 1 0,0 0 0,0 0 0,0 0 0,0 0 0,1-1 0,-1 1-1,0 0 1,0 0 0,0 0 0,0 0 0,0-1 0,0 1 0,0 0 0,0 0 0,1 0 0,-1 0 0,0-1 0,21-4 163,61 0-444,92 6-1,-53 1 99,71-4-228,208 5-816,-56 38 1218,-190-19 0,15 5-539,-62-9-852,154 6 0,-210-21 1539,0 2 0,-1 2 0,0 2-1,0 3 1,91 34 0,-124-41 186,0-1-1,26 4 1,31 8 1984,-69-15-2189,0 1 1,0 0-1,0 0 1,0 1-1,0-1 0,-1 1 1,1 0-1,-1 0 1,0 1-1,7 6 0,-10-9-127,-1-1-1,1 1 0,0 0 0,-1 0 1,1 0-1,0 0 0,-1 0 0,1 0 0,-1 0 1,0 0-1,1 0 0,-1 0 0,0 0 1,0 0-1,1 0 0,-1 0 0,0 0 0,0 0 1,0 0-1,0 0 0,0 0 0,0 0 0,-1 0 1,0 2-1,0-1 0,0 0-1,0 0 1,0-1-1,0 1 1,-1 0 0,1-1-1,-1 0 1,1 1-1,-1-1 1,1 0 0,-1 1-1,-2 0 1,-6 3-3,0 0 0,-1-1 0,-17 5 0,27-9 2,-36 7 0,0-1 0,0-2 0,-1-2 0,1-1 0,-38-4 0,-9 1 0,-32 3-761,-115-3-1375,68-22 2136,126 19 0,-43-7 0,-98 0 0,143 10 0,0-2 0,0-1 0,-36-10 0,29 6 0,-54-6 0,-8 1 0,63 8 0,-65-3 0,90 9 140,11 1-25,1 0 0,-1-1 0,1 0 0,0 0 1,-1 0-1,1-1 0,-1 1 0,1-1 0,0 0 0,-1 0 0,1-1 0,0 1 0,-6-4 0,10 5-98,0 0-1,0-1 1,0 1 0,0 0-1,0-1 1,0 1 0,0 0 0,0-1-1,0 1 1,0 0 0,0 0 0,0-1-1,0 1 1,0 0 0,1-1 0,-1 1-1,0 0 1,0-1 0,0 1 0,0 0-1,1 0 1,-1-1 0,0 1 0,0 0-1,1 0 1,-1 0 0,0-1-1,0 1 1,1 0 0,-1 0 0,0 0-1,0 0 1,1 0 0,-1-1 0,0 1-1,1 0 1,-1 0 0,0 0 0,1 0-1,-1 0 1,0 0 0,1 0 0,-1 0-1,0 0 1,1 0 0,-1 0-1,20-3 344,72-3-360,97 7 0,-60 1 0,898-2-1659,-1013 0 1749,0 1 0,-1 0-1,1 1 1,0 0 0,-1 1 0,1 1 0,-1 0 0,15 7 0,-28-11-86,1 0 0,-1 0 0,1 1 0,-1-1 0,1 0-1,-1 0 1,0 0 0,1 1 0,-1-1 0,1 0 0,-1 0 0,0 1 0,1-1 0,-1 0 0,0 1-1,1-1 1,-1 0 0,0 1 0,0-1 0,1 0 0,-1 1 0,0-1 0,0 1 0,0-1 0,0 1 0,1-1-1,-1 0 1,0 1 0,0-1 0,0 1 0,0-1 0,0 1 0,0 0 0,-14 7 288,-25-3 133,-295-3-425,164-4 0,150 0 0,-1 0 0,-36-9 0,-19-2 0,403 16 0,-165-5 0,1116 2-1141,-1112 14-85,-18-1-78,-78-14 1255,-47 0 282,1 0-1,-1 2 1,0 0-1,45 10 1,82 22 486,-116-29-248,-29-5-358,0 2 0,0-1 0,0 0 0,-1 1 1,1 0-1,0 0 0,0 0 0,0 1 0,-1 0 1,1 0-1,7 4 0,-12-5-113,1-1 0,-1 0 0,0 1 0,0-1 1,0 0-1,0 1 0,0-1 0,0 0 0,0 1 0,0-1 0,0 0 0,-1 0 1,1 1-1,0-1 0,0 0 0,0 1 0,0-1 0,0 0 0,0 0 0,-1 1 1,1-1-1,0 0 0,0 0 0,0 1 0,-1-1 0,1 0 0,0 0 0,0 0 1,-1 1-1,1-1 0,0 0 0,0 0 0,-1 0 0,1 0 0,0 0 0,-1 1 1,1-1-1,0 0 0,-1 0 0,1 0 0,0 0 0,-1 0 0,1 0 0,0 0 1,0 0-1,-1 0 0,0-1 0,-17 5 3,-61 1-3,-96-6 0,57-1 0,65 0 0,1-3 0,-1-1 0,-53-15 0,62 14-312,-64-3 0,52 6 173,28 0 139,0-1 0,-33-11 0,34 9 0,-1 0 0,-29-2 0,-8 4 0,-60-8 0,106 11-14,-19-4 2,36 5 20,1 1 1,-1 0-1,1-1 1,-1 0-1,1 1 1,-1-1-1,1 0 1,-1 1-1,1-1 1,0 0-1,-1 0 1,1 0-1,0-1 1,0 1-1,0 0 1,0 0-1,-2-3 1,3 4 2,0-1-1,0 0 1,-1 0-1,1 0 1,0 1 0,0-1-1,0 0 1,0 0-1,0 0 1,1 0 0,-1 1-1,0-1 1,0 0-1,0 0 1,1 0 0,-1 1-1,0-1 1,1 0-1,-1 0 1,1 1 0,-1-1-1,1 0 1,-1 1-1,1-1 1,-1 0 0,1 1-1,0-1 1,-1 1 0,1-1-1,0 1 1,0 0-1,-1-1 1,1 1 0,0-1-1,0 1 1,-1 0-1,1 0 1,1-1 0,33-8 211,15 4-222,0 2 0,72 6 0,-23 0 0,341-3 0,-407 1-154,57 11-1,-56-6 5,53 1 0,-51-6 150,0 2 0,49 9 0,-59-9 0,0 0 0,28-2 0,-37-2 0,0 2 0,1 0 0,-1 0 0,0 2 0,1 0 0,24 8 0,-42-11 2,0 0-1,0 0 1,0 0-1,0 0 1,0 0-1,0 0 1,0 0-1,1 0 0,-1 0 1,0 0-1,0 0 1,0 0-1,0 0 1,0 0-1,0 0 1,0 0-1,0 0 0,1 0 1,-1 0-1,0 0 1,0 0-1,0 0 1,0 1-1,0-1 0,0 0 1,0 0-1,0 0 1,0 0-1,0 0 1,1 0-1,-1 0 1,0 0-1,0 0 0,0 0 1,0 1-1,0-1 1,0 0-1,0 0 1,0 0-1,0 0 1,0 0-1,0 0 0,0 0 1,0 0-1,0 1 1,0-1-1,0 0 1,0 0-1,0 0 1,0 0-1,0 0 0,0 0 1,0 0-1,0 0 1,0 1-1,0-1 1,0 0-1,-1 0 0,1 0 1,0 0-1,0 0 1,0 0-1,0 0 1,0 0-1,0 0 1,-11 4 207,-17-2 95,-279-1-304,171-2 0,254-1 0,134 5 0,-206 2-162,60 15 1,-67-11 21,0-2 0,65 4 0,-28-10 19,-12-2-271,126 16 0,-1 13 392,-56-14 235,-20-3 121,-101-9-257,-7-2-83,0 1 0,0-1 0,0 1 0,0 0 0,-1 1 0,1-1 0,0 1 0,-1 0 0,1 0 0,6 4 0,-11-6-5,0 1 1,0-1-1,0 1 0,1-1 0,-1 0 1,0 1-1,0-1 0,0 0 1,0 1-1,0-1 0,0 1 1,1-1-1,-1 1 0,0-1 0,0 0 1,0 1-1,0-1 0,-1 1 1,1-1-1,0 0 0,0 1 1,0-1-1,0 1 0,0-1 0,0 0 1,-1 1-1,1-1 0,0 1 1,0-1-1,-1 0 0,1 1 1,0-1-1,0 0 0,-1 0 0,1 1 1,0-1-1,-1 0 0,1 0 1,-1 1-1,1-1 0,0 0 1,-1 0-1,1 0 0,-1 1 0,-18 8 263,5-4-274,0 0 0,0-2 0,-1 0 0,0 0 0,-23 0 0,-80-5 0,50 0 0,-325 2 0,410-1 0,-1-1 0,1 0 0,18-6 0,-16 3 0,37-3 0,174 6 0,-119 3 0,-86 1 0,0 0 0,29 7 0,20 2 0,-68-10 0,47 6 0,-51-6 0,0-1 0,0 0 0,0 1 0,-1-1 0,1 1 0,0-1 0,0 1 0,0 0 0,-1 0 0,1 0 0,-1 0 0,1 0 0,0 0 0,-1 0 0,0 1 0,1-1 0,-1 0 0,0 1 0,0-1 0,0 1 0,1 0 0,0 2 0,-2-2 0,0-1 0,0 1 0,-1-1 0,1 0 0,0 1 0,-1-1 0,1 0 0,-1 1 0,0-1 0,1 0 0,-1 0 0,0 1 0,0-1 0,1 0 0,-1 0 0,0 0 0,0 0 0,0 0 0,-1 0 0,1-1 0,0 1 0,0 0 0,0 0 0,-1-1 0,1 1 0,0-1 0,-2 1 0,-37 12 0,-3-8 0,0-1 0,0-3 0,-50-4 0,-3 0 0,-480 3 0,555-1 0,0-2 0,-1 0 0,1-1 0,-31-11 0,29 8 0,0 0 0,-1 2 0,-30-2 0,17 3 0,1-2 0,-42-11 0,45 9 0,0 1 0,-64-5 0,73 11 0,-43-10 0,43 6 0,-44-3 0,27 6 0,-76-12 0,28 2 0,-16-2 0,-51-13 0,116 21 0,0 1 0,0 2 0,-1 2 0,-40 4 0,-8-1 0,-251-2 0,320-1 0,0-1 0,-34-8 0,32 6 0,1 0 0,-25-1 0,5 5 0,74 2 0,0 1 0,0 2 0,0 1 0,34 12 0,-37-10 0,55 7 0,-5-2 0,-47-8 0,0-2 0,0 0 0,61-5 0,43 3 0,-29 22 0,-34-10 0,-50-7 0,-1-2 0,35 2 0,-16-6 0,-740-1 0,678 0 0,0-1 0,-34-8 0,32 5 0,1 2 0,-25-2 0,-524 3 0,275 5 0,-45-3 0,334 0 0,2 0 0,1 0 0,0 0 0,0 0 0,-1 0 0,1 0 0,0 0 0,0-1 0,-1 0 0,1 0 0,0 0 0,0 0 0,0 0 0,0 0 0,-3-3 0,6 3 0,0 0 0,0 1 0,1-1 0,-1 0 0,0 0 0,1 1 0,-1-1 0,1 0 0,-1 1 0,1-1 0,-1 0 0,1 1 0,-1-1 0,1 1 0,0-1 0,-1 1 0,1-1 0,0 1 0,-1-1 0,1 1 0,0 0 0,0 0 0,-1-1 0,1 1 0,1 0 0,23-12 0,2 2 0,1 2 0,-1 0 0,1 2 0,1 1 0,-1 1 0,1 2 0,31 1 0,-38 0 0,0-1 0,32-7 0,30-3 0,55-2-278,-80 7 79,60 0-1,2 9 88,143-4-665,-158-10 210,30-1 617,654 11-2543,-383 4 1578,605-2-2789,-962-2 3725,53-10 0,48-2-24,-10 2 831,0-1-372,-15 15 1886,95-4 3188,-147-10-5530,9-1 0,-58 11 0,36-9 0,-38 6 0,0 1 0,28-1 0,-3 4 0,87-13 0,75-13 0,-172 22 0,1 1 0,69 4 0,21-2 0,-47-10 0,-54 6 0,45-2 0,498 7 0,-277 3 0,177-2 0,-446-1 0,1-2 0,31-7 0,-29 5 0,46-3 0,244 7 0,-176 2 0,-247-2 0,-123 3 0,147 11 0,54-8 0,-48 4 0,-3-9 0,43-1 0,-1 2 0,0 1 0,-52 11 0,-41 14 0,107-23 0,0-1 0,0-1 0,-44-2 0,49-1 0,-1 0 0,0 2 0,0 0 0,0 1 0,0 1 0,-31 9 0,47-12 0,0 1 0,0-1 0,1 1 0,-1 0 0,1 0 0,-1-1 0,0 1 0,1 0 0,0 1 0,-1-1 0,1 0 0,-1 0 0,0 2 0,2-2 0,0-1 0,0 0 0,0 1 0,0-1 0,0 1 0,0-1 0,0 0 0,0 1 0,0-1 0,0 0 0,0 1 0,0-1 0,0 1 0,1-1 0,-1 0 0,0 1 0,0-1 0,0 0 0,1 1 0,-1-1 0,0 0 0,0 1 0,1-1 0,-1 0 0,0 0 0,1 1 0,-1-1 0,0 0 0,1 0 0,-1 0 0,0 1 0,1-1 0,-1 0 0,1 0 0,8 4 0,1-1 0,-1-1 0,15 3 0,-8-2 0,-8-1 0,-1 0 0,1 1 0,0 0 0,-1 0 0,1 1 0,-1 0 0,0 0 0,7 6 0,-13-9 0,1 0 0,-1 1 0,1-1 0,-1 1 0,0 0 0,1-1 0,-1 1 0,0 0 0,0 0 0,0 0 0,0 0 0,0 0 0,-1 0 0,1 0 0,-1 0 0,1 0 0,-1 0 0,0 0 0,0 0 0,0 1 0,0-1 0,0 0 0,0 0 0,0 0 0,-1 0 0,1 0 0,-1 0 0,0 0 0,1 0 0,-1 0 0,0 0 0,0 0 0,0 0 0,-1-1 0,1 1 0,-2 2 0,-7 9 0,-1 0 0,0-1 0,0 0 0,-1-1 0,-1 0 0,0-1 0,0 0 0,-1-1 0,0-1 0,-1 0 0,0-1 0,0-1 0,0 0 0,-29 7 0,-48 11 0,68-16 0,0-2 0,-1 0 0,-34 3 0,990-12 0,-520 5 0,-876-2 0,497-2 0,55-10 0,-54 7 0,54-3 0,-80 8 0,50 0 0,113-15 0,-127 9 0,0 3 0,52 2 0,-54 1 0,1-1 0,57-9 0,-46 2 0,1 3 0,81 2 0,-116 2 0,0-1 0,0-1 0,19-4 0,-17 2 0,0 1 0,24-1 0,272 5 0,-141 1 0,-181-1 0,-1 1 0,0 1 0,1-1 0,-1 1 0,-5 2 0,-23 7 0,-125 11 0,94-14 0,0-3 0,-110-6 0,59-2 0,-486 3 0,626 0 0,119 4 0,-120-1 0,-1 0 0,1 2 0,-1 0 0,30 12 0,-36-12 0,1-1 0,0 0 0,0-1 0,20 1 0,-20-3 0,0 1 0,-1 1 0,1 0 0,25 10 0,-9 0 0,0-2 0,0-1 0,56 9 0,-84-17 0,1-1 0,0 1 0,0 1 0,-1-1 0,1 1 0,-1 0 0,0 0 0,0 0 0,0 1 0,9 8 0,-10-8 0,1 1 0,1-1 0,-1 0 0,1-1 0,-1 1 0,1-1 0,0 0 0,0-1 0,11 4 0,14-2 0,0-1 0,1-2 0,55-4 0,-8 0 0,-49 1 0,57-10 0,-57 7 0,57-4 0,-63 9 0,-7 1 0,-1-1 0,0-1 0,25-5 0,-37 6 0,0-1 0,0 0 0,-1-1 0,1 1 0,0-1 0,0 0 0,-1 0 0,1 0 0,-1 0 0,0 0 0,0-1 0,1 0 0,-2 1 0,1-1 0,0 0 0,-1-1 0,1 1 0,-1 0 0,2-5 0,3-5 0,3-5 0,-2-1 0,0 0 0,8-30 0,-15 45 0,0 0 0,0 0 0,0-1 0,-1 1 0,1 0 0,-1-1 0,0 1 0,-1 0 0,1 0 0,-1-1 0,1 1 0,-1 0 0,-1 0 0,1 0 0,-1 0 0,1 0 0,-1 0 0,0 0 0,0 0 0,-1 1 0,1-1 0,-6-4 0,-13-11 0,-1 1 0,-32-20 0,32 26 0,-46-18 0,43 20 0,-27-8 0,-2 2 0,-62-11 0,107 25 0,-40-4 0,0 1 0,1 2 0,-72 6 0,19-1 0,8-3 0,-101 3 0,167 2 0,1 1 0,-45 16 0,12-3 0,37-12 0,-88 19 0,100-23 0,1 1 0,-1 0 0,1 1 0,0 0 0,0 0 0,1 1 0,-11 7 0,10-6 0,-1 0 0,0-1 0,0 0 0,0-1 0,-15 5 0,9-5 0,0 1 0,0 0 0,1 1 0,-22 12 0,23-11 0,1-2 0,-28 9 0,27-10 0,0 0 0,0 1 0,-16 9 0,16-5 0,-1-1 0,0-1 0,0 0 0,-27 7 0,-20 9 0,49-17 0,0-1 0,-1 0 0,-15 3 0,17-5 0,0 0 0,0 1 0,0 0 0,1 1 0,0 0 0,-1 1 0,2 0 0,-21 15 0,19-13 0,3-1 0,-1 0 0,1 0 0,-11 12 0,17-15 0,0 0 0,0-1 0,1 1 0,0 0 0,0 0 0,0 0 0,0 1 0,0-1 0,1 0 0,0 1 0,0-1 0,-1 6 0,1-1 0,0-1 0,1 0 0,0 1 0,0-1 0,2 11 0,-1-17 0,-1-1 0,0 1 0,1-1 0,-1 1 0,1 0 0,-1-1 0,1 0 0,-1 1 0,1-1 0,0 1 0,0-1 0,0 0 0,0 1 0,0-1 0,0 0 0,0 0 0,0 0 0,1 0 0,-1 0 0,0 0 0,1 0 0,-1 0 0,0-1 0,1 1 0,-1-1 0,1 1 0,-1-1 0,1 1 0,0-1 0,-1 0 0,1 1 0,-1-1 0,1 0 0,0 0 0,1-1 0,53-5 0,0-3 0,0-2 0,-2-3 0,68-26 0,-108 36 0,1 0 0,0 1 0,-1 1 0,1 0 0,24 1 0,-21 1 0,0-1 0,0-1 0,24-5 0,83-25 0,32 5 0,-129 22 0,35-2 0,-43 6 0,-1-1 0,1-1 0,-1 0 0,36-13 0,-39 10 0,1 2 0,0 0 0,-1 1 0,1 0 0,0 1 0,20 1 0,10-2 0,25-9 0,-52 8 0,0 0 0,26-1 0,295 6 0,-324 0 0,-1 2 0,0 0 0,0 0 0,0 2 0,0 0 0,-1 1 0,27 13 0,12 5 0,-15-8 0,0-2 0,1-2 0,52 9 0,-86-21 0,-1 1 0,0 0 0,0 0 0,0 1 0,0 0 0,-1-1 0,1 1 0,0 1 0,-1-1 0,1 1 0,-1 0 0,0 0 0,0 0 0,0 1 0,7 7 0,-8-6 0,0 0 0,1 1 0,-2 0 0,1-1 0,-1 1 0,0 0 0,0 0 0,0 0 0,-1 1 0,0-1 0,-1 0 0,1 10 0,-5 170 0,4-183 0,0 1 0,0-1 0,-1 1 0,0-1 0,0 1 0,0-1 0,0 1 0,0-1 0,-1 1 0,1-1 0,-1 0 0,0 0 0,0 0 0,0 0 0,-1 0 0,1-1 0,-1 1 0,-3 2 0,2-2 0,-1 0 0,0-1 0,0 0 0,0 0 0,0-1 0,0 1 0,-1-1 0,1 0 0,0 0 0,-1-1 0,-8 0 0,0 0 0,-1 0 0,0-1 0,1-1 0,-1 0 0,-20-6 0,27 5 0,1 0 0,-1 0 0,1 0 0,0-1 0,0 0 0,0 0 0,0-1 0,1 0 0,0 0 0,0 0 0,-8-10 0,6 4 0,0 1 0,-1 0 0,0 0 0,-1 1 0,0 0 0,-1 1 0,0 0 0,0 0 0,0 1 0,-1 1 0,0 0 0,-16-5 0,-12-6 0,40 16 0,-1 1 0,0 0 0,1 0 0,-1-1 0,0 1 0,1 0 0,-1-1 0,1 1 0,-1-1 0,0 1 0,1-1 0,-1 1 0,1-1 0,-1 1 0,1-1 0,0 1 0,-1-1 0,1 0 0,0 1 0,-1-1 0,1 1 0,0-1 0,0 0 0,-1 0 0,1 1 0,0-1 0,0 0 0,0 1 0,0-1 0,0 0 0,0 1 0,0-1 0,0 0 0,0 0 0,0 1 0,0-1 0,1 0 0,-1 1 0,0-1 0,1 0 0,-1 1 0,0-1 0,1 0 0,-1 1 0,0-1 0,1 1 0,-1-1 0,1 1 0,-1-1 0,1 1 0,0-1 0,-1 1 0,1 0 0,0-1 0,29-16-1365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8:10.0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15 24575,'0'-4'0,"0"-7"0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8:29.6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2217 250 24575,'2'-1'0,"-1"1"0,1-1 0,0 0 0,-1 0 0,1 0 0,-1 0 0,1 0 0,-1 0 0,0-1 0,1 1 0,-1 0 0,0-1 0,0 1 0,2-3 0,13-13 0,11 0 0,36-30 0,-42 30 0,0 1 0,46-25 0,-16 13 0,-36 19 0,1 0 0,1 1 0,28-10 0,-43 17 0,0 0 0,0 1 0,0 0 0,-1-1 0,1 1 0,0 0 0,0 0 0,0 0 0,0 0 0,0 0 0,0 0 0,0 0 0,-1 1 0,1-1 0,0 1 0,0 0 0,0-1 0,-1 1 0,1 0 0,0 0 0,-1 0 0,2 1 0,-1 0 0,0 1 0,0-1 0,0 1 0,0-1 0,-1 1 0,1-1 0,-1 1 0,0 0 0,0 0 0,0 0 0,0 0 0,1 4 0,-1 4 0,1 0 0,-2 0 0,0 0 0,0 1 0,-1-1 0,-3 16 0,2-19 0,0-1 0,-1 0 0,0 0 0,0 0 0,0 0 0,-1 0 0,0-1 0,-1 1 0,1-1 0,-1 0 0,-8 7 0,-7 5 0,-43 30 0,16-14 0,38-28 0,-1-1 0,1 0 0,-1-1 0,-1 0 0,1-1 0,-1 0 0,1-1 0,-19 3 0,-3 0 0,-5 4 0,1-1 0,0-1 0,-1-1 0,-44 0 0,71-6 0,8 1 0,-1-1 0,0 0 0,0 1 0,0-1 0,1-1 0,-1 1 0,0 0 0,0-1 0,0 1 0,1-1 0,-1 0 0,0 0 0,-3-2 0,6 3 0,0-1 0,0 1 0,0-1 0,0 0 0,0 1 0,1-1 0,-1 0 0,0 1 0,0-1 0,1 1 0,-1-1 0,0 1 0,1-1 0,-1 0 0,0 1 0,1-1 0,-1 1 0,1 0 0,-1-1 0,1 1 0,-1-1 0,1 1 0,-1 0 0,1-1 0,-1 1 0,1 0 0,1-1 0,21-13 0,-20 12 0,34-16 0,0 2 0,1 1 0,1 2 0,66-14 0,-30 9 0,-52 12 0,-1 2 0,1 0 0,0 2 0,0 0 0,0 1 0,24 3 0,-46-2 0,1 0 0,-1 0 0,1 0 0,0 1 0,-1-1 0,1 0 0,0 1 0,-1-1 0,1 1 0,-1-1 0,1 1 0,-1 0 0,1-1 0,-1 1 0,1 0 0,-1 0 0,0 0 0,1 0 0,-1 0 0,0 1 0,0-1 0,0 0 0,0 0 0,0 1 0,0-1 0,1 3 0,-2-2 0,0 0 0,-1 0 0,1-1 0,0 1 0,-1 0 0,1 0 0,-1 0 0,1-1 0,-1 1 0,0 0 0,0-1 0,0 1 0,0 0 0,0-1 0,0 1 0,0-1 0,0 0 0,-1 1 0,1-1 0,0 0 0,-1 0 0,1 0 0,-3 2 0,-9 5 0,-1 0 0,1 0 0,-1-2 0,0 1 0,-22 5 0,-80 17 0,73-19 0,36-9 0,-1 1 0,1-1 0,0-1 0,-1 1 0,-9-2 0,16 1 0,0 0 0,0 0 0,0 0 0,0 0 0,0-1 0,0 1 0,0 0 0,0-1 0,0 1 0,0-1 0,0 1 0,0-1 0,0 1 0,0-1 0,1 0 0,-1 1 0,0-1 0,-1-1 0,2 1 0,-1-1 0,1 1 0,0 0 0,0 0 0,0 0 0,0 0 0,0 0 0,0-1 0,0 1 0,0 0 0,0 0 0,1 0 0,-1 0 0,0 0 0,1 0 0,-1 0 0,1 0 0,-1 0 0,1 0 0,-1 0 0,1 0 0,1-1 0,1-3 0,1 1 0,0 0 0,0 0 0,0 0 0,0 0 0,1 1 0,0 0 0,-1 0 0,1 0 0,0 0 0,7-2 0,66-20 0,-60 19 0,23-5 0,0 1 0,0 2 0,1 1 0,84 0 0,-106 6 0,1-1 0,34-8 0,-33 6 0,43-4 0,226 7 0,-136 2 0,-149-1 0,1 1 0,-1-1 0,0 1 0,0 0 0,1 1 0,-1-1 0,0 1 0,0 0 0,0 1 0,0 0 0,6 4 0,-9-6 0,-1 1 0,0-1 0,0 1 0,-1 0 0,1 0 0,0 0 0,-1 0 0,1 0 0,-1 0 0,1 0 0,-1 0 0,0 1 0,0-1 0,0 0 0,0 1 0,-1-1 0,1 1 0,-1-1 0,1 1 0,-1-1 0,0 1 0,0-1 0,0 1 0,0-1 0,0 1 0,-1-1 0,1 1 0,-1-1 0,0 1 0,1-1 0,-2 3 0,-1 0 0,1 0 0,-1-1 0,1 1 0,-1-1 0,-1 0 0,1 0 0,0 0 0,-1 0 0,0 0 0,0-1 0,0 0 0,0 0 0,-1 0 0,-8 4 0,-7 3 0,-1-2 0,-27 8 0,-6 2 0,50-16 0,-21 9 0,-2 0 0,0-2 0,-52 11 0,61-16 0,0 0 0,-29 13 0,33-12 0,0 0 0,0-1 0,-1 0 0,1-1 0,-16 2 0,-317-4 0,170-3 0,172 2 0,1 0 0,-1 0 0,1-1 0,-1 1 0,1-1 0,0 0 0,-1 0 0,1-1 0,0 1 0,0-1 0,-8-4 0,11 5 0,0-1 0,0 1 0,-1 0 0,1 0 0,0-1 0,0 1 0,0-1 0,0 1 0,1-1 0,-1 1 0,0-1 0,1 1 0,-1-1 0,1 0 0,-1 0 0,1 1 0,0-1 0,0 0 0,-1 1 0,1-1 0,1 0 0,-1 0 0,0 1 0,0-1 0,1 0 0,-1 1 0,1-1 0,-1 0 0,1 1 0,-1-1 0,1 1 0,0-1 0,1-1 0,3-6 0,1 1 0,-1-1 0,1 1 0,1 1 0,-1-1 0,1 1 0,1 0 0,-1 1 0,1 0 0,0 0 0,13-7 0,14-5 0,60-22 0,-15 7 0,-48 21 0,0 1 0,1 1 0,-1 2 0,56-5 0,-56 9 0,49 2 0,-227-24 0,110 18 0,1-1 0,0-2 0,0-2 0,2-1 0,-33-19 0,64 32 0,0 1 0,0-1 0,1 0 0,-1 0 0,0 0 0,1-1 0,-1 1 0,1 0 0,-1-1 0,1 1 0,-1-1 0,1 1 0,0-1 0,0 0 0,-2-2 0,3 3 0,0 1 0,0-1 0,0 1 0,0-1 0,0 1 0,0-1 0,0 1 0,0 0 0,0-1 0,0 1 0,0-1 0,0 1 0,1-1 0,-1 1 0,0 0 0,0-1 0,0 1 0,1 0 0,-1-1 0,0 1 0,0-1 0,1 1 0,-1 0 0,0 0 0,1-1 0,-1 1 0,21-7 0,28 3 0,-1 2 0,55 4 0,-8 1 0,-20-4 0,84 3 0,-96 10 0,-47-8 0,0 0 0,21 1 0,-24-4 0,0 0 0,-1 1 0,1 1 0,-1 0 0,0 0 0,1 1 0,-2 1 0,1 0 0,0 1 0,-1 0 0,12 8 0,-22-13 0,1 0 0,-1 0 0,0 0 0,1 0 0,-1 0 0,0 0 0,0 0 0,0 0 0,0 1 0,0-1 0,0 0 0,0 1 0,0-1 0,0 1 0,0-1 0,-1 1 0,1-1 0,-1 1 0,1-1 0,-1 1 0,0 0 0,1-1 0,-1 1 0,0 0 0,0-1 0,0 1 0,0 0 0,-1-1 0,1 1 0,0 0 0,-1-1 0,1 1 0,-1-1 0,0 1 0,1-1 0,-1 1 0,0-1 0,0 1 0,0-1 0,0 0 0,0 1 0,0-1 0,0 0 0,0 0 0,-1 0 0,1 0 0,0 0 0,-2 1 0,-9 6 0,-1-1 0,1 0 0,-1-1 0,-21 8 0,21-9 0,-15 5 0,0-2 0,0 0 0,-1-2 0,0-2 0,0 0 0,0-2 0,-44-2 0,-269 0 0,844 0 0,-468 1 0,52 10 0,6 1 0,32 1-491,53 3-332,-130-13 592,0 2 1,0 2-1,69 20 1,31 8 1644,-145-35-1393,-1 0-1,1 1 1,0-1-1,-1 0 1,1 1 0,0-1-1,-1 1 1,1 0-1,-1-1 1,1 1-1,-1 0 1,1 0-1,-1 0 1,0 0-1,1 0 1,-1 0-1,0 1 1,0-1-1,0 0 1,0 1 0,0-1-1,0 1 1,0-1-1,0 1 1,0 1-1,-1-2-10,0-1-1,0 1 0,0 0 1,0 0-1,0-1 0,0 1 1,0 0-1,-1 0 0,1-1 1,0 1-1,-1 0 0,1-1 1,0 1-1,-1-1 0,1 1 1,-1 0-1,1-1 1,-1 1-1,1-1 0,-1 1 1,0 0-1,-1 0-1,0 1 0,0-1 1,0 0-1,-1 0 0,1 0 0,0 0 1,-1-1-1,1 1 0,-4 0 0,-35 4-8,0-2 0,-81-6 0,31 0 0,-12 5 0,-107-4 0,147-11 0,47 9 0,0 1 0,-21-3 0,30 6 0,0-2 0,0 1 0,0-1 0,1 0 0,-1 0 0,-8-4 0,14 5 0,0 1 0,0 0 0,0-1 0,0 1 0,0-1 0,0 1 0,0-1 0,0 1 0,0-1 0,0 0 0,0 1 0,1-1 0,-1 0 0,0 0 0,1 0 0,-1 1 0,0-1 0,1 0 0,-1 0 0,1 0 0,-1 0 0,1 0 0,0 0 0,-1 0 0,1 0 0,0 0 0,0 0 0,0 0 0,-1 0 0,1-1 0,0 1 0,1 0 0,-1 0 0,0 0 0,0 0 0,0 0 0,1 0 0,-1 0 0,0 0 0,1 0 0,-1 0 0,1 0 0,-1 0 0,1 0 0,0 0 0,-1 1 0,1-1 0,0 0 0,-1 0 0,1 0 0,1 0 0,4-3 0,0 1 0,0 0 0,0 0 0,0 0 0,0 1 0,0 0 0,0 0 0,1 1 0,-1 0 0,9-1 0,14-4 0,15-5 0,0 1 0,0 2 0,1 3 0,56-1 0,-63 6 0,-1-1 0,71-13 0,-7-8 0,-32 6 0,75-7 0,58 20 0,-117 4 0,-84-1 0,0 1 0,0-1 0,0 0 0,0 0 0,0 0 0,0 0 0,0 0 0,0 0 0,0 0 0,0 0 0,0 0 0,0-1 0,0 1 0,-1 0 0,1-1 0,0 1 0,0 0 0,0-1 0,0 1 0,0-1 0,-1 0 0,1 1 0,0-1 0,0 0 0,1-1 0,-3 1 0,0 0 0,1 1 0,-1-1 0,0 0 0,0 0 0,1 0 0,-1 1 0,0-1 0,0 0 0,0 1 0,0-1 0,0 1 0,0-1 0,0 1 0,0-1 0,0 1 0,0 0 0,0 0 0,-1-1 0,1 1 0,0 0 0,-1 0 0,-6-2 0,-206-30 0,8 7 0,135 14 0,43 5 0,-52-3 0,58 8 0,1-2 0,-26-6 0,25 4 0,-1 2 0,-23-2 0,27 5 0,15 1 0,-1-1 0,1 0 0,-1 0 0,1 0 0,-1 0 0,1-1 0,-1 1 0,1-1 0,0 0 0,-1-1 0,1 1 0,-8-4 0,12 4 0,0 0 0,-1 1 0,1-1 0,0 1 0,0-1 0,0 1 0,0-1 0,0 0 0,0 1 0,0-1 0,0 1 0,0-1 0,0 0 0,1 1 0,-1-1 0,0 1 0,0-1 0,0 1 0,1-1 0,-1 1 0,0-1 0,1 1 0,-1-1 0,0 1 0,1-1 0,-1 1 0,1-1 0,-1 1 0,0 0 0,1-1 0,-1 1 0,1 0 0,-1-1 0,1 1 0,0 0 0,-1 0 0,1-1 0,-1 1 0,2 0 0,21-12 0,3 6 0,0 2 0,0 0 0,0 2 0,0 0 0,0 2 0,32 4 0,16-1 0,764-3-655,-824 1 655,0 1 0,0 0 0,0 1 0,-1 0 0,1 1 0,14 7 0,-12-5 0,-1 0 0,1-2 0,0 0 0,19 3 0,-27-7-10,-1 1 0,1 0 1,-1 1-1,15 4 1,-21-5 13,0-1 0,0 1 0,0-1 0,-1 0 0,1 1 0,0 0 0,0-1 0,0 1 0,0 0 0,-1-1 0,1 1 0,0 0 0,-1 0 0,1-1 0,-1 1 0,1 0 0,-1 0 0,1 0 0,0 1 0,-1-1 21,0 0-1,0 1 1,-1-1-1,1 0 0,0 0 1,0 0-1,-1 1 1,1-1-1,-1 0 1,1 0-1,-1 0 1,1 0-1,-1 0 1,0 0-1,1 0 1,-1 0-1,0 0 1,0 0-1,0 0 0,-1 1 1,-3 2-15,0-1 1,0 0-1,0 0 0,0 0 0,-1 0 1,1-1-1,-1 1 0,0-2 1,1 1-1,-1-1 0,0 1 0,-12-1 1,-10 1-20,-43-4 1,34 1 0,-644-1 8,475 3 0,838-1 0,-608 1 0,0 2 0,0 1 0,0 1 0,32 11 0,29 6 0,-61-17 0,-1 1 0,0 1 0,-1 1 0,1 1 0,33 19 0,-55-27 0,1 0 0,-1-1 0,1 1 0,0 0 0,-1 0 0,0 0 0,1 0 0,-1 0 0,0 1 0,1-1 0,-1 0 0,0 1 0,0-1 0,0 0 0,0 1 0,0-1 0,0 1 0,-1 0 0,1-1 0,-1 1 0,1 0 0,-1-1 0,1 1 0,-1 0 0,0 0 0,0 2 0,0-2 0,-2 1 0,1-1 0,0 0 0,0 0 0,-1 0 0,1 0 0,-1 0 0,1 0 0,-1 0 0,0 0 0,0-1 0,0 1 0,0-1 0,0 1 0,0-1 0,0 0 0,-4 2 0,-5 2 0,-1 0 0,1-1 0,-1-1 0,0 0 0,1-1 0,-1 0 0,-18 1 0,-91-5 0,55 0 0,46-1 0,20 3 0,0 0 0,0-1 0,0 1 0,0 0 0,0 0 0,0 0 0,0-1 0,0 1 0,0 0 0,0 0 0,0 0 0,0-1 0,0 1 0,0 0 0,0 0 0,0 0 0,0 0 0,0-1 0,0 1 0,1 0 0,-1 0 0,0 0 0,0 0 0,0-1 0,0 1 0,0 0 0,0 0 0,1 0 0,-1 0 0,0 0 0,0 0 0,0-1 0,0 1 0,1 0 0,-1 0 0,0 0 0,0 0 0,0 0 0,1 0 0,-1 0 0,0 0 0,0 0 0,1 0 0,41-15 0,-26 10 0,19-7 0,0 2 0,0 1 0,1 2 0,0 1 0,1 2 0,-1 1 0,39 3 0,-50-1 0,0-1 0,36-8 0,-33 5 0,43-3 0,53-6 0,-23 2 0,-129 14 0,0-1 0,-1-2 0,1-1 0,0-1 0,0-1 0,0-1 0,-46-16 0,53 13 0,-1 2 0,-36-6 0,-12-3 0,68 14 0,1 1 0,-1 0 0,1-1 0,-1 1 0,1-1 0,-1 1 0,1-1 0,-1 0 0,1 1 0,-1-1 0,1 0 0,0 0 0,-1 0 0,1 0 0,0 0 0,0 0 0,0-1 0,0 1 0,0 0 0,0-1 0,0 1 0,0 0 0,1-1 0,-1 1 0,0-1 0,0-2 0,2 3 0,-1 0 0,1-1 0,-1 1 0,1 0 0,-1-1 0,1 1 0,0 0 0,0 0 0,0-1 0,0 1 0,0 0 0,0 0 0,0 0 0,0 0 0,0 1 0,0-1 0,0 0 0,1 0 0,-1 1 0,0-1 0,1 0 0,-1 1 0,0-1 0,1 1 0,-1 0 0,1 0 0,-1-1 0,0 1 0,3 0 0,85-16 0,142-20 0,74 31 0,-164 8 0,-112-4 0,1 2 0,0 2 0,48 9 0,-41-4 0,-25-7 0,1 2 0,-1 0 0,0 0 0,0 1 0,18 9 0,-26-11 0,-1 0 0,0 0 0,0 0 0,0 1 0,-1-1 0,1 1 0,-1-1 0,1 1 0,-1 0 0,0 0 0,0 1 0,0-1 0,0 0 0,-1 0 0,1 1 0,-1-1 0,0 1 0,0 0 0,0-1 0,-1 1 0,1 0 0,-1-1 0,0 8 0,0-8 0,0 0 0,0 1 0,-1-1 0,1 0 0,-1 0 0,0 1 0,0-1 0,0 0 0,0 0 0,0 0 0,-1 0 0,1 0 0,-1 0 0,0 0 0,0-1 0,0 1 0,0-1 0,-1 1 0,1-1 0,-1 0 0,1 0 0,-1 0 0,0 0 0,0 0 0,0-1 0,-4 2 0,-7 3 0,-1-1 0,1-1 0,-1-1 0,-25 3 0,4 0 0,5 0 0,-7 2 0,-1-2 0,-65 3 0,67-7 0,25-1 0,1 0 0,-1-1 0,0 0 0,0-1 0,1 0 0,-1-1 0,-15-4 0,27 6 0,0 0 0,0 0 0,-1 0 0,1 0 0,0 0 0,0 0 0,0 0 0,-1 0 0,1 0 0,0 0 0,0 0 0,0 0 0,0 0 0,-1 0 0,1 0 0,0-1 0,0 1 0,0 0 0,0 0 0,0 0 0,-1 0 0,1 0 0,0-1 0,0 1 0,0 0 0,0 0 0,0 0 0,0 0 0,0-1 0,0 1 0,0 0 0,0 0 0,-1 0 0,1-1 0,0 1 0,0 0 0,0 0 0,0 0 0,0-1 0,0 1 0,1 0 0,-1 0 0,0 0 0,0 0 0,0-1 0,0 1 0,0 0 0,12-6 0,16 0 0,33 1 0,0 2 0,87 9 0,-146-6 0,1 0 0,-1 0 0,0 0 0,0 1 0,0-1 0,1 1 0,-1 0 0,0-1 0,0 1 0,0 0 0,0 0 0,0 0 0,-1 0 0,1 1 0,0-1 0,0 0 0,-1 1 0,1-1 0,-1 1 0,1 0 0,-1-1 0,0 1 0,1 0 0,-1 0 0,0 0 0,0 0 0,0 0 0,-1 0 0,1 0 0,0 0 0,-1 0 0,0 1 0,1-1 0,-1 0 0,0 0 0,0 0 0,0 1 0,-1 2 0,1 0 0,-1 0 0,0 0 0,-1-1 0,1 1 0,-1 0 0,0 0 0,0-1 0,0 1 0,-1-1 0,1 1 0,-1-1 0,0 0 0,-1 0 0,1 0 0,-8 6 0,-11 3 0,0 0 0,-1-1 0,0-2 0,-27 9 0,23-8 0,7-5 0,-1 0 0,-34 5 0,34-8 0,0 2 0,-32 10 0,33-9 0,-1 0 0,0-2 0,0 0 0,0-1 0,-42-1 0,1 1 0,33 1 0,-1 1 0,-37 12 0,-15 3 0,63-13 0,19-7 0,0 0 0,0 1 0,0-1 0,0 0 0,0 0 0,0 1 0,0-1 0,0 0 0,0 0 0,0 1 0,0-1 0,0 0 0,0 0 0,0 1 0,0-1 0,0 0 0,0 0 0,0 1 0,1-1 0,-1 0 0,0 0 0,0 1 0,0-1 0,0 0 0,1 0 0,-1 0 0,0 0 0,0 1 0,0-1 0,1 0 0,-1 0 0,0 0 0,0 0 0,1 0 0,-1 0 0,0 0 0,1 1 0,36 10 0,-1-8 0,47-1 0,-54-3 0,1 2 0,0 1 0,29 6 0,123 25 0,-144-28 0,48 1 0,-56-5 0,1 2 0,-1 0 0,32 9 0,7 8 0,-21-5 0,58 9 0,-102-23 0,1 0 0,0 0 0,-1 0 0,1 1 0,-1 0 0,0 0 0,1 0 0,-1 0 0,0 1 0,0 0 0,6 5 0,-9-7 0,0 0 0,0 0 0,0 0 0,-1 0 0,1 0 0,0 0 0,-1 0 0,1 0 0,-1 0 0,1 1 0,-1-1 0,0 0 0,1 0 0,-1 1 0,0-1 0,0 0 0,0 1 0,0 1 0,0-1 0,-1 0 0,1-1 0,-1 1 0,0 0 0,0 0 0,0-1 0,0 1 0,0 0 0,0-1 0,0 1 0,0-1 0,-1 0 0,1 1 0,-1-1 0,1 0 0,-3 2 0,-5 3 0,1-1 0,-1 0 0,0 0 0,-1-1 0,1 0 0,-1 0 0,0-1 0,-10 2 0,-6-1 0,-47 1 0,31-3 0,-50 10 0,58-7 0,-39 2 0,668-8-879,-565 3 879,55 10 0,14 1 0,232-11-1564,-168-4 1034,-124 5 530,0 1-1,-1 2 1,48 14 0,-2-1 0,-79-18 9,6 0 125,0 1 1,0 1-1,0 0 0,-1 0 1,1 1-1,16 9 0,-27-13-122,0 0-1,0 0 1,1 0 0,-1 0-1,0 0 1,0 1 0,1-1-1,-1 0 1,0 0 0,0 0-1,0 1 1,0-1 0,1 0-1,-1 0 1,0 1 0,0-1-1,0 0 1,0 0 0,0 1-1,0-1 1,0 0 0,0 1-1,0-1 1,0 0 0,0 0-1,0 1 1,0-1 0,0 0-1,0 0 1,0 1 0,0-1-1,0 0 1,0 0 0,0 1-1,0-1 1,0 0 0,-1 0-1,1 1 1,-12 6 669,-17-1 208,-55-1-889,-87-7 0,51 0 0,-378 2 0,550-2 0,52-10 0,-52 5 0,58 0 0,597 8 0,-689 0 0,-1 0 0,1 1 0,-1 0 0,1 2 0,-1 0 0,29 11 0,-45-15 0,-1 1 0,1-1 0,0 0 0,0 1 0,0-1 0,0 1 0,0-1 0,0 1 0,0-1 0,-1 1 0,1-1 0,0 1 0,-1 0 0,1 0 0,0-1 0,-1 1 0,1 0 0,-1 0 0,1 0 0,-1 0 0,1 0 0,-1 0 0,1 1 0,-1-1 0,-1 0 0,1 0 0,0 0 0,-1 0 0,1-1 0,-1 1 0,1 0 0,-1 0 0,1 0 0,-1-1 0,1 1 0,-1 0 0,0-1 0,1 1 0,-1 0 0,0-1 0,0 1 0,0-1 0,-1 1 0,-3 2 0,-1 0 0,0-1 0,0 0 0,0 0 0,-12 2 0,-55 9 0,45-7 0,-1-2 0,-30 2 0,-349-5 0,187-3 0,184 0 0,-59-10 0,58 6 0,-54-2 0,77 9 0,0-1 0,0-1 0,0-1 0,0 0 0,0-1 0,0 0 0,1-1 0,-20-8 0,34 12 0,-1-1 0,1 1 0,-1 0 0,1 0 0,-1 0 0,1-1 0,-1 1 0,1 0 0,0-1 0,-1 1 0,1 0 0,-1-1 0,1 1 0,0-1 0,-1 1 0,1 0 0,0-1 0,-1 1 0,1-1 0,0 1 0,0-1 0,0 1 0,-1-1 0,1 1 0,0-1 0,0 1 0,0-1 0,0 1 0,0-1 0,0 0 0,0 1 0,0-1 0,0 1 0,0-1 0,1-1 0,0 1 0,0 0 0,0 0 0,0 0 0,0 0 0,0 0 0,0 0 0,0 0 0,0 0 0,0 0 0,1 0 0,1 0 0,39-16 0,117-4 0,-91 13 0,0 3 0,101 6 0,-54 2 0,855-3-697,-950 1 813,0 1 1,0 2-1,-1 0 0,24 8 0,-107-9 0,-731-4-116,784 1 0,1 0 0,-1-1 0,0 0 0,1-1 0,-1 0 0,-19-7 0,30 9 0,0 0 0,0 0 0,0 0 0,0 0 0,-1 0 0,1 0 0,0 0 0,0 0 0,0 0 0,0 0 0,0 0 0,0 0 0,0 0 0,-1 0 0,1 0 0,0 0 0,0 0 0,0 0 0,0-1 0,0 1 0,0 0 0,0 0 0,-1 0 0,1 0 0,0 0 0,0 0 0,0 0 0,0 0 0,0 0 0,0 0 0,0-1 0,0 1 0,0 0 0,0 0 0,0 0 0,0 0 0,0 0 0,0 0 0,0 0 0,0-1 0,0 1 0,0 0 0,0 0 0,0 0 0,0 0 0,0 0 0,0 0 0,0-1 0,0 1 0,0 0 0,0 0 0,0 0 0,0 0 0,0 0 0,0 0 0,0 0 0,0 0 0,0-1 0,0 1 0,0 0 0,1 0 0,10-3 0,16 0 0,216 3 0,-111 1 0,-91 0-153,54 11-1,29 1-366,22-13-45,-65-1-50,159 17-1,-45 12 27,-17-3 589,-149-21 307,40 0-1,-10-1 33,-33 4-76,-20-1 256,-17 0 325,-14-1-728,-1-2 0,1-1 0,-1-1 0,-43-3 0,7-1-62,-21 3-54,-106-16 0,34-16 0,-20 11 0,104 13-299,-1-4 0,-131-39 0,180 45 263,1 1 0,-1 0 0,-25-1 0,24 4-11,0-1 1,-43-13-1,-63-32 47,128 48 30,0-1-1,-1 1 1,1-1-1,0 0 1,0 0 0,0 0-1,0 0 1,0 0-1,0-1 1,0 1-1,0 0 1,1-1-1,-1 1 1,0-1-1,1 0 1,0 0-1,-1 1 1,1-1-1,-2-3 1,3 4-8,0-1 0,0 0-1,0 1 1,0-1 0,1 0 0,-1 1 0,0-1 0,1 1 0,-1-1-1,1 0 1,0 1 0,-1-1 0,1 1 0,0 0 0,0-1 0,0 1 0,0-1-1,0 1 1,0 0 0,0 0 0,0 0 0,1 0 0,-1 0 0,0 0 0,1 0-1,2-1 1,13-9-22,0 1 0,1 1 0,0 1 0,0 1 0,1 0 0,0 1 0,0 1 0,36-4 0,-38 6 0,0-2 0,0 1 0,16-8 0,-19 6 0,-1 1 0,1 1 0,0 0 0,1 1 0,14-1 0,-22 4 0,26-2 0,0-1 0,36-8 0,-47 7 0,0 1 0,38 1 0,-40 1 0,1 1 0,-1-2 0,30-7 0,-8 1 0,1 2 0,-1 2 0,1 2 0,69 5 0,-17-1 0,-72-3 0,28 1 0,-48 0 0,0 1 0,0-1 0,-1 1 0,1-1 0,0 1 0,0 0 0,-1 0 0,1 0 0,-1 0 0,1 1 0,-1-1 0,1 1 0,3 2 0,-6-3 0,1-1 0,0 1 0,0 0 0,-1 0 0,1 0 0,-1 0 0,1-1 0,-1 1 0,1 0 0,-1 0 0,1 0 0,-1 0 0,0 0 0,1 0 0,-1 0 0,0 0 0,0 0 0,0 0 0,0 0 0,0 0 0,0 0 0,0 0 0,0 0 0,-1 0 0,1 1 0,-1 1 0,0-1 0,0 0 0,-1 0 0,1 0 0,-1 0 0,1 0 0,-1 0 0,1-1 0,-1 1 0,-3 2 0,-5 3 0,0-1 0,0 0 0,-15 6 0,23-11 0,-3 2 0,-15 7 0,-1-1 0,0 0 0,0-1 0,-1-2 0,0 0 0,-24 3 0,30-7 0,0 1 0,1 1 0,-1 0 0,-21 10 0,-7 2 0,30-13 0,-1 1 0,-27 1 0,-21 5 0,-63 21 0,91-25 0,0-1 0,-1-3 0,1 0 0,-48-5 0,2 0 0,-1124 3-1269,1180 2 1269,0 0 0,-33 8 0,31-5 0,-47 4 0,-56-11 472,-53 4 325,101 13-797,32-5 0,-5 2 0,35-7 0,-1-1 0,-39 2 0,41-5 0,1 1 0,0 1 0,0 0 0,0 2 0,1 0 0,-1 0 0,1 2 0,-18 9 0,39-14 0,1-1 0,0 0 0,0 0 0,0 0 0,0-1 0,7 1 0,19 0 0,51 10 0,-49-6 0,39 2 0,-43-6 0,0 1 0,54 11 0,47 14 0,-64-17 0,-53-10 0,0 2 0,-1 0 0,1 0 0,-1 1 0,1 1 0,19 8 0,7 2 0,8 5 0,-45-18 0,1 1 0,0-1 0,-1 1 0,1 0 0,-1 0 0,0 0 0,1 0 0,-1 0 0,0 0 0,0 0 0,-1 1 0,4 5 0,-4-7 0,-1 0 0,1 0 0,-1 0 0,1 0 0,-1 0 0,0 1 0,0-1 0,0 0 0,1 0 0,-1 1 0,0-1 0,0 0 0,-1 0 0,1 1 0,0-1 0,0 0 0,-1 0 0,1 0 0,0 1 0,-1-1 0,1 0 0,-2 2 0,0-1 0,0 0 0,0 0 0,0 0 0,0 0 0,0 0 0,0 0 0,0-1 0,-1 1 0,-4 1 0,-4 2 0,0-1 0,-1 0 0,-17 2 0,28-5 0,-18 2 0,-15 5 0,0-2 0,-65 3 0,21-8 0,-106-4 0,183 3 0,0 0 0,0 0 0,0 0 0,0 0 0,-1-1 0,1 1 0,0 0 0,0 0 0,0-1 0,0 1 0,0-1 0,0 1 0,0-1 0,0 1 0,0-1 0,0 1 0,-1-2 0,2 2 0,0-1 0,0 1 0,1-1 0,-1 1 0,0-1 0,0 1 0,0-1 0,0 1 0,1 0 0,-1-1 0,0 1 0,0-1 0,1 1 0,-1 0 0,0-1 0,1 1 0,-1 0 0,0-1 0,1 1 0,-1 0 0,0 0 0,1-1 0,-1 1 0,1 0 0,-1 0 0,1-1 0,41-16 0,-39 16 0,40-12 0,0 2 0,74-9 0,-56 8 0,-40 7 0,0 1 0,34-1 0,12 4 0,-127 2 0,12 0 0,0-2 0,-54-9 0,-22-5 0,-10-2 0,91 11 14,0 2 0,-75 3-1,73 2-81,0-1 0,-63-10-1,-92-23-783,18 7 411,150 22 441,1 1 0,-33 2 0,-18-2 0,-1-11 275,34 4 518,2-1-539,44 10-245,0 0 0,0 0 0,1 0 0,-1 0 0,0 0 0,1 0 0,-1-1 0,1 0 0,0 1 0,-1-1 0,1 0 0,0 0 0,0 0 0,-2-3 0,4 4-9,0 0 0,-1-1 0,1 1 0,0-1 0,0 1 0,0 0 0,0-1 0,1 1 0,-1-1 0,0 1 0,0 0 0,1-1 0,-1 1 0,1 0 0,-1-1 0,1 1 0,0 0 0,-1 0 0,1 0 0,0-1 0,0 1 0,0 0 0,0 0 0,0 0 0,0 0 0,0 1 0,0-1 0,1 0 0,-1 0 0,0 1 0,2-2 0,5-2 0,-1 0 0,0 0 0,1 0 0,9-2 0,9 1 0,1 0 0,0 2 0,0 1 0,0 1 0,47 5 0,2-1 0,423-3 0,-1289 0 0,789 0 0,-39-3 0,39 3 0,0 0 0,-1-1 0,1 1 0,0 0 0,0 0 0,0-1 0,0 1 0,-1-1 0,1 1 0,0-1 0,0 1 0,0-1 0,0 0 0,0 0 0,0 1 0,0-1 0,0 0 0,1 0 0,-1 0 0,0 0 0,0 0 0,1 0 0,-1 0 0,1 0 0,-1 0 0,1 0 0,-1-1 0,0-1 0,2 1 0,-1 1 0,1 0 0,-1 0 0,1-1 0,0 1 0,-1 0 0,1 0 0,0 0 0,0-1 0,0 1 0,0 0 0,0 0 0,0 0 0,0 1 0,0-1 0,0 0 0,0 0 0,1 1 0,1-2 0,28-13 0,-30 15 0,22-8 0,0 1 0,32-5 0,22-6 0,-40 9 0,1 2 0,0 2 0,0 2 0,0 1 0,52 4 0,-41-2 0,-644 0 0,569-1 0,0-1 0,-30-8 0,27 5 0,-43-3 0,53 7 0,0-2 0,-26-6 0,25 5 0,-39-5 0,-16 6 0,-82 7 0,77 8 0,53-6 0,-48 2 0,57-8 0,1 0 0,0 2 0,0 0 0,0 0 0,0 2 0,1 0 0,-1 1 0,-23 10 0,0-1 0,33-13 0,1 1 0,0-1 0,-1 2 0,1-1 0,0 1 0,0-1 0,1 2 0,-1-1 0,1 1 0,-1 0 0,1 0 0,-7 7 0,11-10 0,1-1 0,-1 1 0,1 0 0,0-1 0,-1 1 0,1 0 0,0-1 0,-1 1 0,1 0 0,0 0 0,0-1 0,0 1 0,0 0 0,-1 0 0,1-1 0,0 1 0,0 0 0,1 0 0,-1-1 0,0 1 0,0 0 0,0 0 0,0-1 0,1 1 0,-1 0 0,1 1 0,0-1 0,0 0 0,0 0 0,1 0 0,-1 0 0,0 0 0,0 0 0,1 0 0,-1 0 0,1-1 0,-1 1 0,1 0 0,1 0 0,8 1 0,0 0 0,0 0 0,13 0 0,-14-2 0,56 12 0,-41-7 0,49 3 0,-6-9 0,-45-1 0,0 2 0,0 1 0,0 0 0,43 9 0,-36-4 0,1-1 0,0-1 0,-1-2 0,62-4 0,44 4 0,-73 10 0,-47-8 0,0 0 0,21 1 0,188-4 0,-214-1 0,-59 0 0,1-2 0,-71-13 0,-24-12 0,111 22 0,0 1 0,-1 2 0,0 1 0,-35 3 0,35 0 0,0-2 0,0-1 0,-61-9 0,-42-10 0,35 7 0,63 8 0,0 3 0,-43 1 0,-29-1 0,15-13 0,31 4 0,-83-15 0,292 52 0,-46-1 0,-77-18 0,1 0 0,1-2 0,39 4 0,-44-7 0,1 2 0,-1 0 0,0 1 0,0 1 0,32 15 0,-25-11 0,0 0 0,30 6 0,-33-10 0,38 16 0,12 2 0,-64-21 0,0 0 0,-1 0 0,1 0 0,-1 2 0,0-1 0,0 1 0,0 0 0,14 12 0,-20-14 0,-1-1 0,1 0 0,-1 1 0,0-1 0,0 1 0,0 0 0,0 0 0,0 0 0,0 0 0,-1 0 0,0 0 0,1 1 0,-1-1 0,0 0 0,-1 1 0,1-1 0,-1 0 0,1 1 0,-1-1 0,0 1 0,0-1 0,0 1 0,-1-1 0,1 0 0,-1 1 0,0-1 0,0 1 0,-3 5 0,2-5 0,-1 0 0,0 0 0,1 0 0,-2-1 0,1 1 0,0-1 0,-1 1 0,1-1 0,-1-1 0,0 1 0,0 0 0,0-1 0,-1 0 0,1 0 0,0 0 0,-1 0 0,1-1 0,-8 2 0,-6 1 0,0-1 0,0-1 0,-26 1 0,-268-3 0,124-2 0,182 2 0,0 0 0,0 0 0,0-1 0,0 0 0,1 0 0,-1 0 0,0-1 0,1 1 0,-1-1 0,-8-5 0,12 5 0,-1 0 0,0 0 0,1 0 0,0 0 0,-1-1 0,1 1 0,0-1 0,0 0 0,0 0 0,1 0 0,-1 0 0,1 0 0,-1 0 0,1 0 0,0 0 0,0 0 0,1-1 0,-1 1 0,0-7 0,-1-18 0,2 19 0,-1 0 0,0-1 0,0 1 0,-5-14 0,5 20 0,-1-1 0,1 1 0,-1 0 0,0 0 0,0 0 0,0 0 0,0 0 0,-1 0 0,1 1 0,-1-1 0,0 1 0,1 0 0,-1 0 0,0 0 0,-6-3 0,-3 0 0,0 0 0,0 2 0,0-1 0,-1 1 0,1 1 0,-1 0 0,1 1 0,-21 1 0,14-1 0,0 0 0,-35-7 0,-71-24 0,85 22 0,0 1 0,-1 2 0,0 2 0,-48 0 0,65 5 0,0-1 0,1-1 0,-1-1 0,-24-6 0,-176-29 0,215 36 0,-1 1 0,1-2 0,-1 1 0,1-1 0,-18-9 0,25 12 0,1-2 0,-1 1 0,0 0 0,0 0 0,1 0 0,-1-1 0,0 1 0,1-1 0,-1 0 0,1 1 0,0-1 0,0 0 0,-1 0 0,0-2 0,2 3 0,0-1 0,0 1 0,-1 0 0,1-1 0,0 1 0,0-1 0,1 1 0,-1-1 0,0 1 0,0 0 0,1-1 0,-1 1 0,0-1 0,1 1 0,0 0 0,-1 0 0,1-1 0,0 1 0,0 0 0,-1 0 0,1 0 0,0 0 0,2-2 0,1 0 0,-1 0 0,1 1 0,-1-1 0,1 1 0,0 0 0,0 0 0,0 0 0,0 1 0,0-1 0,0 1 0,0 0 0,1 0 0,-1 1 0,5-1 0,68 0 0,-53 2 0,44 0 0,-16-1 0,51 6 0,-86-3 0,0 0 0,0 1 0,0 0 0,-1 1 0,0 1 0,0 1 0,16 8 0,-23-10 0,0-1 0,0-1 0,1 0 0,-1 0 0,1-1 0,12 2 0,-12-3 0,0 1 0,0 1 0,0-1 0,0 2 0,11 4 0,1 3 0,-11-7 0,-1 1 0,0 0 0,-1 0 0,1 1 0,14 13 0,-22-18 0,-1 1 0,1-1 0,-1 1 0,0 0 0,0 0 0,1-1 0,-1 1 0,0 0 0,0 0 0,-1 0 0,1 0 0,0 0 0,-1 1 0,1-1 0,-1 0 0,0 0 0,1 0 0,-1 0 0,0 1 0,0-1 0,-1 0 0,1 0 0,0 0 0,-1 0 0,1 1 0,-1-1 0,0 0 0,0 0 0,0 0 0,0 0 0,0 0 0,0-1 0,0 1 0,-1 0 0,-1 1 0,0 1 0,-1 0 0,0 0 0,0-1 0,0 0 0,0 0 0,0 0 0,-1 0 0,1-1 0,-1 0 0,0 0 0,-8 3 0,-62 12 0,54-13 0,-25 5 0,9-1 0,0-1 0,-70 3 0,-366-11 0,442-1 0,-55-10 0,54 7 0,-54-3 0,60 8 0,-1-2 0,1 0 0,-36-9 0,27 5 0,16 3 0,0-1 0,-22-7 0,38 10 0,-1 0 0,1 0 0,0 0 0,0-1 0,0 1 0,0-1 0,0 0 0,0 0 0,1 0 0,-1 0 0,1-1 0,-1 1 0,1-1 0,0 1 0,0-1 0,0 0 0,0 0 0,-2-5 0,3 7 0,1 0 0,0 0 0,-1 0 0,1 0 0,0-1 0,0 1 0,0 0 0,0 0 0,0-1 0,0 1 0,0 0 0,0 0 0,0-1 0,1 1 0,-1 0 0,0 0 0,1 0 0,-1 0 0,1-1 0,-1 1 0,1 0 0,0 0 0,-1 0 0,1 0 0,0 0 0,0 0 0,0 1 0,0-1 0,0 0 0,0 0 0,0 1 0,0-1 0,0 0 0,0 1 0,2-1 0,4-2 0,1 0 0,0 1 0,0 0 0,12-2 0,1 0 0,10-3 0,1 1 0,-1 2 0,35-1 0,99 6 0,-59 1 0,-50-2 0,-50 0 0,-36 0 0,-23 1 0,-7 0 0,0-3 0,-91-13 0,119 10 0,-1 2 0,-41 1 0,43 3 0,1-2 0,-57-10 0,-97-22 0,112 23 0,-23-6 0,73 12 0,0 2 0,0 0 0,-29 1 0,30 1 0,0 0 0,1-1 0,-1-2 0,-20-4 0,18 1 0,1 2 0,-1 0 0,0 2 0,-44-1 0,56 4 0,0-1 0,1 2 0,-1-1 0,1 1 0,-1 1 0,1 0 0,0 1 0,0 0 0,0 0 0,0 1 0,1 0 0,-15 11 0,-5 6 0,-1 0 0,0-2 0,-40 19 0,34-13 0,32-21 0,-1-1 0,0 0 0,0-1 0,0 1 0,-10 4 0,15-8 0,0 0 0,0 0 0,0 0 0,0 0 0,0 0 0,0 0 0,0 1 0,1-1 0,-1 0 0,0 0 0,0 0 0,0 0 0,0 0 0,0 0 0,0 0 0,0 0 0,0 1 0,0-1 0,0 0 0,0 0 0,0 0 0,0 0 0,0 0 0,0 0 0,0 1 0,1-1 0,-1 0 0,0 0 0,-1 0 0,1 0 0,0 0 0,0 0 0,0 1 0,0-1 0,0 0 0,0 0 0,0 0 0,0 0 0,0 0 0,0 0 0,0 0 0,0 1 0,0-1 0,0 0 0,0 0 0,0 0 0,-1 0 0,1 0 0,0 0 0,27 2 0,44-2 0,-63 0 0,80 1 0,66-3 0,-91-11 0,-47 9 0,0 1 0,21-3 0,119-10 0,-107 10 0,0 2 0,72 4 0,-115 0 0,-49 2 0,0 2 0,-67 15 0,60-8 0,0-3 0,-65 2 0,74-8 0,-50 9 0,49-5 0,-46 0 0,67-4 0,0 0 0,-30 7 0,29-4 0,0-1 0,-24 1 0,-74-6 0,124 2 0,-1-1 0,1 1 0,-1 0 0,1 0 0,-1 0 0,0 0 0,1 0 0,-1 1 0,5 3 0,-6-4 0,0 0 0,-1 0 0,0 0 0,1 1 0,-1-1 0,0 0 0,1 1 0,-1-1 0,0 1 0,0 0 0,0-1 0,-1 1 0,1 0 0,0-1 0,0 1 0,-1 0 0,1 0 0,-1-1 0,0 1 0,0 0 0,1 0 0,-1 0 0,0 0 0,0 0 0,-1-1 0,1 1 0,0 0 0,-2 3 0,-7 19 0,8-20 0,-1-1 0,1 0 0,-1 1 0,1-1 0,0 1 0,1-1 0,-1 1 0,0 0 0,1 3 0,0-6 0,1 1 0,-1-1 0,1 1 0,0-1 0,-1 0 0,1 1 0,0-1 0,0 0 0,0 0 0,0 1 0,0-1 0,0 0 0,0 0 0,0 0 0,0 0 0,0-1 0,1 1 0,-1 0 0,0 0 0,1-1 0,-1 1 0,0-1 0,1 1 0,-1-1 0,1 1 0,-1-1 0,3 0 0,21 4 0,1-1 0,-1-1 0,0-1 0,42-5 0,1 2 0,24 3 0,77-3 0,-160-1 0,0 1 0,-1-2 0,1 1 0,-1-1 0,0 0 0,0-1 0,0 0 0,-1 0 0,14-12 0,15-9 0,-21 18 0,0 2 0,0 0 0,0 0 0,1 2 0,26-5 0,-20 4 0,19-1 0,0 1 0,1 3 0,75 4 0,-26 1 0,-87-3 0,18 1 0,0-1 0,-1-1 0,1-1 0,0 0 0,-1-2 0,0-1 0,31-10 0,-36 9 0,-1 2 0,1 0 0,-1 0 0,1 1 0,0 1 0,16 1 0,0-2 0,-22 1 0,1 0 0,0-1 0,-1 0 0,0-1 0,1 0 0,14-9 0,22-9 0,-26 16 0,37-8 0,-42 12 0,1-2 0,-1 0 0,0-1 0,22-10 0,-26 10 0,0 1 0,1 0 0,-1 0 0,1 1 0,0 1 0,0 0 0,15 1 0,-8-1 0,0 0 0,21-6 0,6-4 0,1 2 0,1 2 0,0 2 0,57 0 0,-80 5 0,0-1 0,32-8 0,-29 5 0,42-3 0,394 7 0,-223 2 0,-217 1 0,1 0 0,31 8 0,-29-4 0,45 2 0,480-7 0,-268-3 0,525 2 0,-791-1 0,1-1 0,36-8 0,-34 5 0,-1 1 0,26-1 0,401 4 0,-215 2 0,-213-2 0,0-1 0,34-8 0,-32 6 0,-1 0 0,25-1 0,88-8 0,-86 6 0,59 0 0,-67 7 0,0-2 0,63-10 0,-14 0 0,16-3 0,-79 11 0,0 0 0,43 1 0,-49 3 0,-1 0 0,0-2 0,1 0 0,-1-1 0,0-1 0,27-9 0,89-32 0,-118 42 0,0 0 0,0 1 0,27 0 0,-26 2 0,0-1 0,-1-1 0,24-4 0,12-10 0,-19 6 0,46-7 0,-38 9 0,81-27 0,-51 12 0,12 4 0,-52 13 0,51-17 0,-63 17 0,1 0 0,29-3 0,-30 6 0,-1 0 0,0-2 0,22-7 0,86-28 0,-53 18 0,-32 6 0,-31 11 0,0 1 0,0 0 0,0 1 0,21-4 0,-23 5 0,1 1 0,-1-2 0,1 1 0,-1-2 0,0 1 0,0-1 0,0 0 0,0-1 0,-1 0 0,0 0 0,13-12 0,-16 13 0,11-6 0,1 1 0,0 0 0,28-10 0,-27 12 0,0 0 0,-1-2 0,27-16 0,-21 9 0,-17 14 0,-1-1 0,0-1 0,1 1 0,-1-1 0,-1 0 0,1 0 0,0-1 0,-1 1 0,7-11 0,-10 14 0,-1 1 0,1-1 0,-1 0 0,0 0 0,1 0 0,-1 0 0,0 0 0,0 0 0,1 0 0,-1 0 0,0 0 0,0 0 0,0 0 0,0 0 0,0 0 0,-1 0 0,1 0 0,0 0 0,0 0 0,-1 0 0,1 0 0,0 0 0,-1 0 0,1 1 0,-1-1 0,1 0 0,-2-1 0,0 0 0,0 0 0,0 1 0,-1-1 0,1 1 0,0 0 0,-1 0 0,1-1 0,-1 2 0,1-1 0,-5-1 0,-7 0 0,-1 0 0,-28 0 0,40 2 0,-448 2 0,442-2 0,0 1 0,-1 0 0,1 0 0,0 0 0,-18 6 0,24-5 0,-1-1 0,0 1 0,0 0 0,1 0 0,0 0 0,-1 0 0,1 0 0,0 1 0,0 0 0,0-1 0,0 1 0,1 0 0,-1 0 0,1 1 0,0-1 0,-2 4 0,-19 34 0,-2-1 0,-38 48 0,59-83 0,-12 14 0,8-11 0,2 0 0,-1 0 0,1 1 0,0 0 0,-8 17 0,14-24 0,-1-1 0,1 0 0,0 1 0,-1-1 0,1 1 0,0-1 0,0 0 0,0 1 0,0-1 0,0 1 0,0-1 0,0 1 0,0-1 0,1 0 0,-1 1 0,1-1 0,-1 1 0,1-1 0,0 2 0,1-1 0,0 0 0,0 0 0,0-1 0,0 1 0,0-1 0,0 1 0,0-1 0,0 0 0,0 0 0,1 0 0,-1 0 0,0 0 0,1-1 0,-1 1 0,5 0 0,25 2 0,1 0 0,0-2 0,49-5 0,5 0 0,1457 5 0,-1543-1 0,39-4 0,-38 4 0,-1 0 0,0 0 0,0 0 0,0-1 0,1 1 0,-1 0 0,0-1 0,0 1 0,0-1 0,0 1 0,0-1 0,0 0 0,0 1 0,0-1 0,0 0 0,0 0 0,0 0 0,0 0 0,0 0 0,-1 0 0,1 0 0,0 0 0,-1 0 0,1 0 0,-1 0 0,1 0 0,-1 0 0,1-3 0,-1 3 0,0 0 0,0 1 0,-1-1 0,1 0 0,0 0 0,-1 0 0,1 0 0,-1 0 0,1 1 0,-1-1 0,1 0 0,-1 0 0,1 1 0,-1-1 0,0 0 0,1 1 0,-1-1 0,0 1 0,0-1 0,1 1 0,-1-1 0,0 1 0,0 0 0,-1-1 0,-28-9 0,18 6 0,-211-71 0,174 54 0,38 15 0,0 1 0,-1 1 0,1 0 0,-1 0 0,-16-2 0,-96-19 0,79 14 0,-48-5 0,65 13 0,-82-12 0,-20-12 0,-1 1 0,101 21 0,1 2 0,-1 1 0,-43 2 0,73 0 0,0 0 0,-1 0 0,1 0 0,0 0 0,0 0 0,0 0 0,0 0 0,0 0 0,0-1 0,0 1 0,0 0 0,0 0 0,-1 0 0,1 0 0,0 0 0,0 0 0,0 0 0,0 0 0,0 0 0,0 0 0,0 0 0,0 1 0,-1-1 0,1 0 0,0 0 0,0 0 0,0 0 0,0 0 0,0 0 0,0 0 0,0 0 0,0 0 0,0 0 0,0 0 0,0 0 0,-1 0 0,1 0 0,0 0 0,0 1 0,0-1 0,0 0 0,0 0 0,0 0 0,0 0 0,0 0 0,0 0 0,0 0 0,0 0 0,0 0 0,0 1 0,0-1 0,0 0 0,0 0 0,0 0 0,0 0 0,0 0 0,0 0 0,0 0 0,0 0 0,0 1 0,0-1 0,0 0 0,0 0 0,9 7 0,17 7 0,-23-12 0,11 3 0,0 1 0,0-2 0,1 0 0,-1 0 0,1-2 0,0 0 0,24 1 0,39 6 0,-9 0 0,1-3 0,0-2 0,72-7 0,-21 1 0,534 2-548,-634 1 534,0 1 0,35 8-1,27 3 515,100-11-393,-103-3-123,-62-2 16,-18 3 0,0 0 0,0-1 0,0 1 0,0 0 0,0 0 0,0 0 0,0-1 0,0 1 0,0 0 0,0 0 0,0 0 0,0-1 0,0 1 0,0 0 0,0 0 0,0 0 0,0-1 0,0 1 0,-1 0 0,1 0 0,0 0 0,0 0 0,0-1 0,0 1 0,0 0 0,0 0 0,-1 0 0,1 0 0,0 0 0,0-1 0,0 1 0,0 0 0,0 0 0,-1 0 0,1 0 0,0 0 0,0 0 0,0 0 0,-1 0 0,1 0 0,-33-12 0,2 8 0,-41 1 0,44 3 0,1-2 0,-34-6 0,-74-8 0,4 1 0,76 7 0,0 3 0,0 3 0,-65 4 0,16 1 0,69-4 0,1-1 0,-54-11 0,40 7 0,0 2 0,-84 3 0,83 2 0,96-1 0,-21 0 0,-23 0 0,-10 0 0,-16-1 0,1-2 0,-31-6 0,-32-3 0,32 9 0,9 2 0,-70-12 0,55 5 0,-1 3 0,0 2 0,-60 6 0,10-1 0,23 0 0,-98-4 0,176 1 0,-1 0 0,1-1 0,0 0 0,0 0 0,-13-5 0,22 7 0,0 0 0,0 0 0,0 0 0,0 0 0,0 0 0,0 0 0,0 0 0,-1 0 0,1 0 0,0 0 0,0 0 0,0 0 0,0 0 0,0 0 0,0 0 0,0 0 0,-1 0 0,1 0 0,0 0 0,0-1 0,0 1 0,0 0 0,0 0 0,0 0 0,0 0 0,0 0 0,0 0 0,-1 0 0,1 0 0,0 0 0,0 0 0,0-1 0,0 1 0,0 0 0,0 0 0,0 0 0,0 0 0,0 0 0,0 0 0,0 0 0,0-1 0,0 1 0,0 0 0,0 0 0,0 0 0,0 0 0,0 0 0,0 0 0,0-1 0,0 1 0,0 0 0,0 0 0,0 0 0,0 0 0,0 0 0,0 0 0,1 0 0,-1 0 0,0-1 0,0 1 0,0 0 0,11-3 0,16 0 0,228 3 0,-118 1 0,-103 0 0,56 11 0,-55-6 0,52 1 0,-42-4 0,54 9 0,-2 0 0,-1-2-231,120 6-585,-38-1 803,-85-4 13,89 15 0,-108-17 0,-9-1 0,74 1 0,-101-9 0,0 2 0,68 11 0,87 14 0,-161-22 166,1-2 0,-1-1 0,49-3 0,45 2 230,-63 12-396,-46-9 0,-1-1 0,20 3 0,-34-6 0,47 6 0,-47-6 0,0 1 0,0-1 0,0 0 0,0 1 0,0-1 0,-1 1 0,1 0 0,0 0 0,0 0 0,-1 0 0,1 0 0,-1 0 0,1 0 0,-1 0 0,1 0 0,-1 1 0,0-1 0,1 1 0,-1-1 0,0 1 0,0-1 0,1 3 0,-2-3 0,0 0 0,0 0 0,-1 0 0,1 0 0,0-1 0,0 1 0,-1 0 0,1 0 0,-1-1 0,1 1 0,-1 0 0,1-1 0,-1 1 0,1 0 0,-1-1 0,1 1 0,-1-1 0,0 1 0,1-1 0,-1 1 0,0-1 0,0 1 0,1-1 0,-1 0 0,0 1 0,0-1 0,0 0 0,1 0 0,-1 0 0,0 1 0,0-1 0,-1 0 0,-32 4 0,31-4 0,-279 2 0,137-4 0,-772 2 0,911 0 0,3 0 0,-1 0 0,1 1 0,0-1 0,0-1 0,-1 1 0,1 0 0,0-1 0,0 0 0,0 1 0,-1-1 0,1-1 0,0 1 0,0 0 0,-3-3 0,6 4 0,0-1 0,-1 0 0,1 1 0,0-1 0,0 0 0,0 1 0,0-1 0,0 1 0,0-1 0,0 0 0,0 1 0,0-1 0,0 1 0,1-1 0,-1 0 0,0 1 0,0-1 0,1 1 0,-1-1 0,0 0 0,0 1 0,1-1 0,-1 1 0,1-1 0,-1 1 0,1 0 0,-1-1 0,0 1 0,1-1 0,-1 1 0,1 0 0,0-1 0,-1 1 0,1 0 0,-1 0 0,1-1 0,1 1 0,22-12 0,-10 8 0,0 1 0,1 1 0,-1 0 0,19 0 0,-16 2 0,0-2 0,30-6 0,4-4 0,1 1 0,1 3 0,-1 3 0,65 0 0,381 6 0,-480-1 0,0 1 0,22 4 0,-35-4 0,-1 0 0,0 0 0,1 0 0,-1 0 0,0 1 0,0-1 0,0 1 0,0 0 0,0 0 0,0 1 0,-1-1 0,1 1 0,-1 0 0,6 5 0,-8-7 0,-1 0 0,1 0 0,0 1 0,-1-1 0,1 0 0,-1 0 0,1 1 0,-1-1 0,1 0 0,-1 1 0,0-1 0,0 0 0,0 1 0,0-1 0,0 1 0,0-1 0,0 0 0,0 1 0,0-1 0,-1 0 0,1 1 0,0-1 0,-1 0 0,1 1 0,-1-1 0,0 0 0,1 0 0,-1 1 0,0-1 0,0 0 0,0 0 0,0 0 0,0 0 0,0 0 0,0 0 0,0-1 0,0 1 0,0 0 0,0 0 0,-1-1 0,1 1 0,0-1 0,-1 1 0,0 0 0,-6 2 0,0 0 0,0 0 0,-1-1 0,1 0 0,-16 1 0,-201-2 0,101-3 0,58 3 0,-77-3 0,141 2 0,0 0 0,0 0 0,0 0 0,0-1 0,0 1 0,0 0 0,0-1 0,1 1 0,-1-1 0,0 0 0,0 0 0,0 0 0,1 0 0,-1 0 0,0 0 0,1 0 0,-1 0 0,1-1 0,-1 1 0,1-1 0,0 1 0,-2-3 0,2 2 0,1 0 0,-1 0 0,1 0 0,0-1 0,0 1 0,-1 0 0,1 0 0,1 0 0,-1 0 0,0-1 0,0 1 0,1 0 0,-1 0 0,1 0 0,0 0 0,1-4 0,4-5 0,0 1 0,1-1 0,0 1 0,1 0 0,15-15 0,-14 17 0,0 0 0,0 1 0,1 1 0,0-1 0,1 1 0,21-8 0,-4 4 0,46-12 0,241-35 0,-237 51 0,132 5 0,-89 4 0,361-3 0,-453 1 0,1 2 0,-1 2 0,1 0 0,51 18 0,-38-8 0,-32-9 0,2-2 0,-1 0 0,0 0 0,1-1 0,24 3 0,-19-6 0,-9 0 0,1 0 0,0 1 0,-1 0 0,1 0 0,-1 1 0,0 0 0,1 0 0,-1 1 0,0 1 0,9 4 0,-17-8 0,-1 1 0,1-1 0,-1 0 0,1 1 0,-1-1 0,1 0 0,-1 1 0,1-1 0,-1 1 0,1-1 0,-1 1 0,1-1 0,-1 1 0,0 0 0,1-1 0,-1 1 0,0-1 0,0 1 0,1 0 0,-1-1 0,0 1 0,0-1 0,0 1 0,0 0 0,0-1 0,0 1 0,0 0 0,0 1 0,-1-1 0,1 0 0,-1 0 0,0 0 0,1 0 0,-1 0 0,0 0 0,0 0 0,0 0 0,0 0 0,0 0 0,0 0 0,0 0 0,-2 0 0,-3 3 0,0-2 0,0 1 0,0 0 0,-11 2 0,-148 18 0,7 2 0,123-20 0,-1-2 0,-57-2 0,60-2 0,1 1 0,-1 2 0,-46 8 0,18 0 0,-1-4 0,1-1 0,-106-7 0,47-1 0,90 3 0,-34 0 0,47 0 0,23 0 0,42 0 0,-1-2 0,71-12 0,-57 6 0,0 3 0,0 2 0,62 6 0,-10 0 0,516-3 0,-609-2 0,0 0 0,34-8 0,-33 6 0,1 0 0,24-1 0,-26 5 0,1-2 0,-1 0 0,1-1 0,-1-2 0,0 0 0,31-12 0,-15 6 0,1 0 0,1 3 0,72-8 0,-7 1 0,-68 9 0,22-5 0,1 2 0,81-1 0,-119 9 0,1-1 0,-1-1 0,21-6 0,14-2 0,-53 11 0,66-13 0,-62 12 0,0-1 0,-1 0 0,1 0 0,-1 0 0,1-1 0,-1 1 0,0-1 0,0-1 0,6-3 0,-11 6 0,0 1 0,0 0 0,0 0 0,0-1 0,0 1 0,0 0 0,0 0 0,1 0 0,-1-1 0,0 1 0,0 0 0,0 0 0,0-1 0,0 1 0,0 0 0,0 0 0,0-1 0,0 1 0,0 0 0,0 0 0,-1-1 0,1 1 0,0 0 0,0 0 0,0-1 0,0 1 0,0 0 0,0 0 0,0 0 0,-1-1 0,1 1 0,0 0 0,0 0 0,0 0 0,-1 0 0,1-1 0,0 1 0,0 0 0,0 0 0,-1 0 0,1 0 0,0 0 0,0 0 0,-1 0 0,1 0 0,0 0 0,0-1 0,-1 1 0,1 0 0,0 0 0,0 0 0,0 0 0,-1 0 0,1 1 0,0-1 0,0 0 0,-1 0 0,-16-2 0,-6 5 0,0 0 0,1 2 0,-39 13 0,-24 5 0,61-17 0,-34 12 0,39-11 0,0-1 0,-1 0 0,-23 2 0,21-4 0,2 1 0,-1 0 0,0 2 0,1 0 0,0 1 0,-29 17 0,46-23 0,-10 3 0,-1 0 0,1-1 0,-1-1 0,1 0 0,-20 1 0,-30 8 0,63-12 0,-33 9 0,-1-1 0,0-1 0,0-2 0,-42 1 0,53-4 0,0 0 0,-39 10 0,13-3 0,-7 3 0,33-7 0,-44 5 0,124-21 0,-32 5 0,39-3 0,48-5 0,-75 8 0,67-3 0,-130 11 0,0 0 0,1 2 0,-1 1 0,1 1 0,0 1 0,1 1 0,-45 21 0,59-25 0,0-1 0,0 1 0,-1-2 0,1 0 0,-1 0 0,-13 0 0,12-1 0,0 0 0,1 1 0,-1 1 0,-18 5 0,5 1 0,0-1 0,-1-2 0,1 0 0,-1-2 0,-32 2 0,34-4 0,-45 11 0,59-10 0,1 0 0,0 0 0,0 1 0,0 0 0,0 0 0,1 1 0,-13 9 0,21-14 0,-1 0 0,1 0 0,0 0 0,-1 1 0,1-1 0,-1 0 0,1 0 0,0 0 0,0 1 0,-1-1 0,1 0 0,0 1 0,-1-1 0,1 0 0,0 1 0,0-1 0,0 0 0,-1 1 0,1-1 0,0 0 0,0 1 0,0-1 0,0 0 0,0 1 0,0-1 0,0 1 0,0-1 0,0 0 0,0 1 0,0-1 0,0 1 0,0-1 0,0 0 0,0 1 0,0-1 0,0 1 0,0-1 0,0 0 0,1 1 0,18 6 0,31-5 0,-47-2 0,739-2 0,-722 1 0,0-1 0,34-8 0,-33 6 0,1 0 0,23-1 0,75 6 0,49-2 0,-88-12 0,-54 8 0,48-4 0,159 10 0,-233-1 0,0 0 0,0 1 0,0-1 0,0 0 0,0 0 0,0 0 0,0 0 0,0 0 0,0 0 0,0 0 0,0-1 0,0 1 0,0 0 0,0 0 0,0-1 0,0 1 0,0-1 0,-1 1 0,1-1 0,0 1 0,0-1 0,0 1 0,-1-1 0,1 0 0,0 1 0,0-2 0,-1 1 0,-1 0 0,0 0 0,0 1 0,1-1 0,-1 0 0,0 0 0,0 0 0,0 1 0,0-1 0,0 1 0,0-1 0,0 0 0,0 1 0,0 0 0,0-1 0,0 1 0,0 0 0,0-1 0,0 1 0,0 0 0,0 0 0,-2 0 0,-30-7 0,-11-2 0,-1 1 0,-72-2 0,70 10 0,-1-1 0,-66-12 0,-7-9 0,92 16 0,-1 1 0,-48-1 0,-19-3 0,33 1 0,0 4 0,-71 4 0,-56-3 0,162-5 0,21 2 0,8 6 0,0-1 0,1 1 0,-1-1 0,0 1 0,1 0 0,-1-1 0,0 1 0,1-1 0,-1 1 0,1 0 0,-1 0 0,0-1 0,1 1 0,-1 0 0,1 0 0,-1-1 0,1 1 0,-1 0 0,1 0 0,-1 0 0,1 0 0,-1 0 0,1-1 0,0 1 0,18-3 0,1 0 0,0 1 0,-1 0 0,26 3 0,-22-1 0,0 0 0,44-7 0,3-3 0,0 3 0,0 4 0,86 6 0,-31-1 0,668-2-1570,-756-2 1726,57-10 0,-56 6-3,55-2 0,195 9 799,-324-2-952,0 2 0,1 2 0,-56 10 0,49-6 0,-1-2 0,0-2 0,0-1 0,-47-6 0,-5 2 0,-352 2 0,495 0 0,0-2 0,70-12 0,-85 9 0,52-1 0,-51 5 0,51-9 0,-7 0 0,1 4 0,146 5 0,-95 3 0,247-2 0,-374 0 0,23 1 0,-25-1 0,-1 0 0,1 0 0,0 0 0,0 0 0,-1 0 0,1 0 0,0 0 0,0 0 0,-1 1 0,1-1 0,0 0 0,-1 0 0,1 1 0,0-1 0,-1 0 0,1 1 0,0-1 0,-1 1 0,1-1 0,-1 1 0,1-1 0,-1 1 0,1-1 0,-1 1 0,1-1 0,-1 1 0,1 0 0,-3 1 0,1 0 0,-1-1 0,0 0 0,0 1 0,0-1 0,1 0 0,-1 0 0,0 0 0,-1 0 0,1-1 0,0 1 0,-3 0 0,-3 2 0,-18 8 0,-1-2 0,0-1 0,0-1 0,0-1 0,-1-1 0,0-2 0,0-1 0,-30-1 0,14-2 0,22-1 0,1 2 0,0 0 0,0 1 0,0 1 0,-28 7 0,19-3 0,1-1 0,-1-1 0,0-2 0,0-1 0,-38-3 0,-65 3 0,107 6 0,19-1 0,18 0 0,4-2 0,0-2 0,0 0 0,0 0 0,0-2 0,22-1 0,78-13 0,-76 7 0,60-2 0,770 9 0,-377 1 0,-447 4 0,-45-5 0,1 1 0,0-1 0,0 0 0,0 0 0,0 1 0,0-1 0,-1 0 0,1 1 0,0-1 0,0 1 0,0-1 0,-1 1 0,1 0 0,0-1 0,-1 1 0,1 0 0,0 1 0,-1-2 0,0 1 0,0 0 0,0-1 0,0 1 0,0 0 0,0 0 0,-1-1 0,1 1 0,0 0 0,0-1 0,-1 1 0,1 0 0,0-1 0,-1 1 0,1-1 0,-1 1 0,1-1 0,-1 1 0,1-1 0,-1 1 0,0-1 0,1 1 0,-1-1 0,1 1 0,-1-1 0,0 0 0,0 1 0,-92 53 0,76-46 0,-1-1 0,0-1 0,0-1 0,-23 4 0,29-6 0,-12 1 0,-1 0 0,0-2 0,1-1 0,-50-4 0,71 3 0,0-1 0,0 1 0,1-1 0,-1 0 0,1 0 0,-1 0 0,1 0 0,-1 0 0,1 0 0,-1-1 0,1 1 0,0-1 0,0 0 0,0 1 0,0-1 0,0 0 0,0 0 0,1-1 0,-1 1 0,0 0 0,1 0 0,0-1 0,0 1 0,-1-1 0,1 1 0,1-1 0,-1 0 0,0 1 0,0-6 0,-1-8 0,1 0 0,0 1 0,2-1 0,1-18 0,0 5 0,-1 21 0,-1 0 0,1 1 0,-2-1 0,1 0 0,-1 0 0,-1 0 0,-2-10 0,2 14 0,0 1 0,0 0 0,0 0 0,0 0 0,0 0 0,-1 0 0,1 0 0,-1 1 0,0-1 0,0 1 0,0 0 0,0 0 0,0 0 0,0 0 0,-1 0 0,1 1 0,0-1 0,-5 0 0,-5-2 0,0 1 0,0 1 0,0 0 0,0 0 0,-23 2 0,21-1 0,-1 1 0,0-2 0,-23-4 0,3-1 0,0 2 0,0 1 0,0 2 0,-48 3 0,50 0 0,873-2 0,-403 2 0,-417 1 0,0-1 0,37 10 0,-36-6 0,1-1 0,27 1 0,-24-3 0,42 8 0,-42-5 0,45 3 0,-54-7 0,17-1 0,-1 2 0,59 11 0,-62-9 0,0 0 0,1-2 0,52-3 0,30 2 0,-47 12 0,-48-9 0,0 0 0,20 1 0,60-3 0,-64-3 0,1 2 0,-1 1 0,48 10 0,-40-6 0,0-1 0,1-2 0,-1-2 0,42-4 0,4 1 0,-72 2 0,40-1 0,-1 3 0,88 13 0,-85-7 0,0-3 0,1-3 0,62-4 0,-14 0 0,602 2 0,-1417 0 0,683 1 0,2 2 0,-31 6 0,28-4 0,-45 3 0,19-8 0,-38 2 0,82-2 0,1 2 0,-1-1 0,1 2 0,0-1 0,0 1 0,0 0 0,-11 6 0,19-9 0,0 1 0,0-1 0,0 1 0,0-1 0,0 1 0,0-1 0,1 1 0,-1 0 0,0 0 0,0-1 0,0 1 0,1 0 0,-1 0 0,0 0 0,1 0 0,-1 0 0,1 0 0,-1 0 0,1 0 0,-1 0 0,1 0 0,-1 1 0,1-1 0,1 0 0,-1 0 0,0 0 0,1 0 0,-1-1 0,0 1 0,1 0 0,-1 0 0,1 0 0,-1 0 0,1-1 0,-1 1 0,1 0 0,0-1 0,-1 1 0,1 0 0,0-1 0,0 1 0,1 0 0,3 2 0,0 0 0,0-1 0,1 0 0,-1 0 0,1 0 0,10 2 0,111 21 0,-91-16 0,0-2 0,0-1 0,50 2 0,-68-8 0,14-1 0,-1 2 0,1 1 0,49 10 0,91 15 0,-133-22 0,1-1 0,78-4 0,25 1 0,-141-1 0,-1 0 0,1 0 0,-1 0 0,1 0 0,-1 1 0,1-1 0,-1 0 0,1 1 0,-1-1 0,0 1 0,1-1 0,-1 1 0,1 0 0,-1-1 0,0 1 0,0 0 0,0 0 0,1 0 0,0 1 0,-2-1 0,0 0 0,0 0 0,1 0 0,-1-1 0,0 1 0,0 0 0,0 0 0,-1 0 0,1-1 0,0 1 0,0 0 0,0 0 0,0-1 0,-1 1 0,1 0 0,0 0 0,-1-1 0,1 1 0,-1 0 0,1-1 0,-1 1 0,1 0 0,-1-1 0,0 2 0,-4 2 0,0 1 0,0-1 0,-1 0 0,1 0 0,-1-1 0,0 1 0,-8 2 0,-52 15 0,-16 6 0,68-22 0,0-1 0,-1 0 0,1-2 0,-1 1 0,0-2 0,-14 1 0,-45 5 0,-174 52 0,210-53 0,-1-2 0,0-1 0,-1-2 0,-44-4 0,-6 0 0,12 3 0,48 0 0,26 0 0,11 0 0,19-1 0,0-2 0,0-1 0,49-14 0,-47 10 0,2 1 0,50-4 0,41-5 0,-58 6 0,2-1 0,-26 4 0,61-2 0,-71 8 0,0 0 0,1-2 0,30-7 0,48-6 0,-19 5 0,14 0 0,-70 8 0,52-9 0,-41 5 0,0 2 0,1 3 0,81 4 0,-29 0 0,-23 0 0,87-4 0,-133-3 0,1 0 0,34-11 0,-40 9 0,1 0 0,0 2 0,46-3 0,-48 6 0,-1-1 0,0-1 0,0 0 0,24-9 0,-24 6 0,0 1 0,0 1 0,0 1 0,27-1 0,-7 5 0,-673-1 0,278 3 0,334-3 0,1-1 0,-35-8 0,32 6 0,0 0 0,-23-1 0,-299 4 0,164 3 0,163-1 0,0 1 0,0 1 0,0 0 0,0 1 0,-22 9 0,22-6 0,-1-2 0,-1 0 0,1-1 0,-22 2 0,-65 6 0,67-6 0,-55 2 0,68-8 0,0 1 0,0 2 0,-41 8 0,34-5 0,0-3 0,-1 0 0,-59-3 0,67-1 0,47 0 0,0-2 0,23-5 0,-13 2 0,47-4 0,-40 7 0,-1-2 0,0-1 0,68-22 0,-88 25 0,-1 0 0,1 0 0,0 2 0,20 1 0,-20 0 0,1-1 0,0 0 0,30-7 0,-27 3 0,0 2 0,38-2 0,-38 4 0,-1-1 0,42-9 0,-35 6 0,0 0 0,0 2 0,48-1 0,-39 4 0,49-8 0,4-3 0,0 5 0,119 6 0,-84 1 0,-106-2 0,0-1 0,35-8 0,-32 5 0,37-3 0,-21 6 0,-6 1 0,0-1 0,44-9 0,-56 7 0,1 1 0,27 0 0,-29 3 0,-1-1 0,1-2 0,23-4 0,-1-1 0,0 2 0,0 1 0,1 3 0,76 5 0,-23-1 0,795-2 0,-870-1 0,1-2 0,-1 0 0,0-1 0,22-8 0,-107 8 0,26 6 0,-1 0 0,-46 11 0,-49 2 0,18-3 0,14 4 0,-198 4 0,282-19 0,0 1 0,0 1 0,0 1 0,0 0 0,-20 8 0,16-5 0,-1 0 0,-33 4 0,-20 3 0,52-9 0,-42 4 0,215-8 0,63-3 0,-184-2 0,1-1 0,37-12 0,-43 10 0,2 1 0,-1 1 0,1 1 0,24-1 0,-4 4 0,1-1 0,49-10 0,-61 7 0,63 0 0,-65 5 0,0-2 0,40-7 0,-18 1 0,1 3 0,-1 1 0,61 5 0,-47 0 0,-60-1 0,-4-1 0,0 1 0,0 0 0,1 0 0,-1 0 0,0 0 0,1 1 0,-1-1 0,0 1 0,0 0 0,0 0 0,1 0 0,-1 1 0,5 2 0,-8-4 0,0 1 0,0-1 0,0 0 0,0 1 0,0-1 0,0 0 0,0 1 0,0-1 0,0 0 0,0 1 0,0-1 0,0 0 0,0 1 0,-1-1 0,1 0 0,0 1 0,0-1 0,0 0 0,0 1 0,-1-1 0,1 0 0,0 0 0,0 1 0,-1-1 0,1 0 0,0 0 0,-1 0 0,1 1 0,0-1 0,0 0 0,-1 0 0,1 0 0,0 0 0,-1 0 0,1 0 0,0 0 0,-1 1 0,0-1 0,-17 7 0,16-6 0,-60 24 0,-49 17 0,96-38 0,0-1 0,-1-1 0,1-1 0,-22 1 0,20-2 0,0 0 0,0 2 0,-23 5 0,-12 7 0,30-7 0,0-1 0,0 0 0,0-2 0,-31 1 0,16-2 0,-40 7 0,41-4 0,-50 1 0,45-7 0,64-2 0,0-1 0,0-1 0,41-12 0,-33 7 0,0 2 0,52-6 0,-63 11 0,-1-2 0,1 0 0,-1-1 0,0 0 0,28-14 0,-29 11 0,0 1 0,1 1 0,0 0 0,0 2 0,34-5 0,-39 9 0,41-3 0,58-9 0,-28 1 0,24-5 0,-74 11 0,0 1 0,1 2 0,56 3 0,-50 0 0,-70-1 0,0 1 0,-1 2 0,-41 8 0,51-7 0,34-12 0,33-12 0,7-2 0,-35 12 0,1 2 0,0 0 0,0 2 0,0 0 0,1 2 0,24-3 0,-17 4 0,1-1 0,49-15 0,-52 12 0,1 0 0,-1 2 0,41-2 0,-41 7 0,0-2 0,0-1 0,34-7 0,-48 6 0,1 2 0,0 0 0,0 0 0,20 1 0,-31 1 0,0 1 0,0-1 0,0 1 0,0-1 0,0 1 0,0 0 0,0 0 0,0 0 0,0 0 0,-1 1 0,6 2 0,-7-3 0,0 1 0,0-1 0,0 0 0,0 1 0,0-1 0,0 0 0,0 1 0,0-1 0,0 1 0,-1 0 0,1-1 0,-1 1 0,1-1 0,-1 1 0,0 0 0,1-1 0,-1 1 0,0 0 0,0 0 0,0-1 0,0 1 0,-1 3 0,-1 0 0,1 1 0,-1-1 0,0 1 0,0-1 0,-1 0 0,0 0 0,0 0 0,0 0 0,0 0 0,-1-1 0,-5 7 0,-55 47 0,30-29 0,-167 170 0,128-125 0,71-73 0,1 0 0,0 0 0,0 0 0,0 0 0,0 0 0,0 1 0,0-1 0,1 0 0,-1 0 0,0 1 0,1-1 0,-1 1 0,0-1 0,1 0 0,0 1 0,-1-1 0,1 4 0,0-5 0,0 1 0,1 0 0,-1 0 0,0-1 0,0 1 0,1 0 0,-1-1 0,1 1 0,-1 0 0,1-1 0,-1 1 0,1 0 0,-1-1 0,1 1 0,-1-1 0,1 1 0,0-1 0,-1 0 0,1 1 0,0-1 0,0 0 0,-1 1 0,1-1 0,1 0 0,1 1 0,1 0 0,0 0 0,0-1 0,0 0 0,0 1 0,0-1 0,-1-1 0,1 1 0,0-1 0,0 1 0,0-1 0,5-2 0,-1-1 0,-1-1 0,0 0 0,0 0 0,0 0 0,-1-1 0,1 1 0,-2-2 0,1 1 0,0-1 0,-1 0 0,-1 0 0,6-10 0,-4 7 0,-1 0 0,0 0 0,-1 0 0,-1-1 0,1 1 0,-1-1 0,-1 0 0,0 0 0,0-12 0,-2 16 0,-1 0 0,1 1 0,-2-1 0,1 0 0,-1 0 0,0 1 0,0-1 0,0 1 0,-1-1 0,0 1 0,-1 0 0,1 0 0,-1 0 0,0 1 0,-1-1 0,-5-4 0,-7-6 0,-1 0 0,-1 2 0,-27-17 0,26 18 0,1 1 0,-2 0 0,1 2 0,-1 0 0,0 2 0,-1 0 0,0 2 0,0 0 0,-1 1 0,0 1 0,0 2 0,1 0 0,-47 3 0,59 0 0,0 1 0,1 0 0,-1 1 0,1 0 0,-1 0 0,1 1 0,0 1 0,0-1 0,1 1 0,-1 1 0,1 0 0,0 0 0,1 0 0,-8 9 0,9-10 0,0 0 0,-1-1 0,1 1 0,-1-1 0,0-1 0,-12 5 0,-24 14 0,26-12 0,0-1 0,-1 0 0,-26 8 0,-22 10 0,41-16 0,0-1 0,-2-1 0,-43 10 0,11-2 0,44-11 0,-1-1 0,0-1 0,0-1 0,-21 3 0,25-6 0,9-1 0,0 1 0,1 0 0,-1 0 0,0 0 0,0 0 0,1 0 0,-1 1 0,0-1 0,0 1 0,1 0 0,-1 0 0,-2 1 0,4-1 0,1-1 0,0 0 0,0 1 0,0-1 0,0 1 0,0-1 0,0 0 0,0 1 0,0-1 0,0 1 0,0-1 0,0 0 0,0 1 0,0-1 0,0 1 0,0-1 0,0 0 0,1 1 0,-1-1 0,0 1 0,0-1 0,0 0 0,1 1 0,-1-1 0,0 0 0,0 1 0,1-1 0,-1 0 0,0 0 0,1 1 0,-1-1 0,0 0 0,1 0 0,0 1 0,15 10 0,-13-9 0,19 13 0,1-1 0,1-2 0,0 0 0,1-1 0,0-2 0,50 13 0,-53-19-1365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8:32.94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4795 1 24575,'-1'4'0,"-1"0"0,0 0 0,0-1 0,0 1 0,0 0 0,0-1 0,-1 1 0,0-1 0,0 0 0,0 0 0,0 0 0,-4 3 0,-2 3 0,-12 9 0,0 0 0,-1-1 0,-1-1 0,-34 17 0,24-15 0,-43 34 0,75-52 0,0 1 0,0-1 0,0 1 0,1 0 0,-1-1 0,0 1 0,0 0 0,0 0 0,1 0 0,-1-1 0,0 1 0,1 0 0,-1 0 0,0 0 0,1 0 0,0 0 0,-1 0 0,1 0 0,-1 0 0,1 1 0,0 0 0,0-1 0,1 0 0,-1-1 0,1 1 0,-1-1 0,1 1 0,-1-1 0,1 1 0,-1-1 0,1 1 0,0-1 0,-1 0 0,1 1 0,0-1 0,0 0 0,-1 1 0,1-1 0,0 0 0,-1 0 0,1 0 0,0 0 0,0 0 0,1 0 0,5 1 0,1-1 0,-1-1 0,0 1 0,0-1 0,9-2 0,67-29 0,-58 22 0,-1 0 0,39-9 0,27-5 0,-57 14 0,51-9 0,-72 17 0,-1 0 0,1 0 0,19-8 0,-30 10 0,-1 0 0,0 0 0,0 0 0,0 0 0,0 0 0,0 0 0,0 0 0,0 0 0,1 0 0,-1 0 0,0 0 0,0 0 0,0 0 0,0 0 0,0 0 0,0 0 0,0 0 0,1 0 0,-1-1 0,0 1 0,0 0 0,0 0 0,0 0 0,0 0 0,0 0 0,0 0 0,0 0 0,0 0 0,1 0 0,-1 0 0,0 0 0,0-1 0,0 1 0,0 0 0,0 0 0,0 0 0,0 0 0,0 0 0,0 0 0,0 0 0,0-1 0,0 1 0,0 0 0,0 0 0,0 0 0,0 0 0,0 0 0,0 0 0,0 0 0,0-1 0,0 1 0,0 0 0,0 0 0,0 0 0,0 0 0,0 0 0,0 0 0,-1 0 0,1 0 0,0-1 0,0 1 0,-11-3 0,-15 1 0,-2 1 0,-162 3 0,127 11 0,47-9 0,0 0 0,-21 1 0,32-5 0,-31 2 0,-64 12 0,73-9 0,0-2 0,0-1 0,-31-1 0,30-2 0,0 2 0,1 1 0,-29 6 0,-111 24 0,11-5 0,128-22 0,-35 2 0,44-6 0,0 1 0,1 0 0,-1 2 0,1 0 0,-22 8 0,-14 8 0,38-16 0,2 1 0,-1 1 0,1 0 0,-1 1 0,-13 9 0,-54 50 0,73-60 0,0 0 0,0-1 0,-1 0 0,0-1 0,0 0 0,0 0 0,0-1 0,-1 0 0,-14 1 0,-20 7 0,-26 7 0,-73 8 0,85-20 0,-1-3 0,-75-5 0,29-1 0,-549 4 0,638-2 0,1-1 0,-1-1 0,-18-4 0,-38-6 0,48 11 0,-35-9 0,38 6 0,-1 1 0,-29-2 0,-55 8 0,-48-4 0,92-10 0,47 8 0,-1 1 0,-19-2 0,11 2 0,-35-8 0,38 6 0,-1 1 0,-29-1 0,-568 4 0,297 3 0,139-2 0,285 0-1365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8:40.6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503 234 24575,'-1'7'0,"1"1"0,-1-1 0,-1 1 0,0-1 0,0 0 0,0 0 0,-1 0 0,-5 10 0,-35 54 0,13-24 0,17-24 0,-1-1 0,-1 0 0,-1-1 0,-1-1 0,-22 21 0,38-40 0,1-1 0,0 1 0,-1-1 0,1 1 0,0-1 0,-1 0 0,1 1 0,0-1 0,-1 1 0,1-1 0,-1 0 0,1 0 0,-1 1 0,1-1 0,-1 0 0,1 0 0,-1 0 0,1 1 0,-1-1 0,0 0 0,1 0 0,-1 0 0,1 0 0,-1 0 0,1 0 0,-1 0 0,1 0 0,-1 0 0,1-1 0,-1 1 0,0 0 0,1 0 0,-1 0 0,1 0 0,-1-1 0,1 1 0,0 0 0,-1-1 0,1 1 0,-1 0 0,1-1 0,-1 1 0,1-1 0,0 1 0,-1 0 0,1-1 0,0 1 0,0-1 0,-1 1 0,1-1 0,0 1 0,0-1 0,0 1 0,-1-1 0,1 1 0,0-1 0,0 0 0,0 1 0,0-2 0,-1-2 0,1 0 0,-1 0 0,1-1 0,0 1 0,0 0 0,1-7 0,2 2 0,0 1 0,0-1 0,1 1 0,7-13 0,8-19 0,-8 18 0,0 0 0,1 1 0,1 0 0,1 1 0,27-31 0,-19 25 0,35-56 0,-38 59 0,-16 21 0,-1 0 0,0 0 0,0 0 0,0 0 0,0-1 0,0 1 0,0-1 0,-1 1 0,1-1 0,-1 1 0,1-4 0,-1 6 0,-1-1 0,0 1 0,0 0 0,0-1 0,0 1 0,0 0 0,0-1 0,0 1 0,0 0 0,0-1 0,-1 1 0,1 0 0,0-1 0,0 1 0,0 0 0,0-1 0,0 1 0,-1 0 0,1-1 0,0 1 0,0 0 0,0 0 0,-1-1 0,1 1 0,0 0 0,0 0 0,-1 0 0,1-1 0,0 1 0,0 0 0,-1 0 0,1 0 0,0 0 0,-1-1 0,1 1 0,0 0 0,-1 0 0,1 0 0,0 0 0,-1 0 0,1 0 0,0 0 0,-1 0 0,1 0 0,0 0 0,-1 0 0,1 0 0,0 0 0,-1 1 0,1-1 0,0 0 0,-1 0 0,1 0 0,0 0 0,0 0 0,-1 1 0,1-1 0,-1 1 0,-19 9 0,2 4 0,0 1 0,-28 31 0,27-26 0,-29 24 0,33-34 0,0-1 0,-27 13 0,6-4 0,34-16 0,1-1 0,-1 0 0,1-1 0,-1 1 0,0 0 0,1 0 0,-1-1 0,0 1 0,0-1 0,0 0 0,1 1 0,-1-1 0,0 0 0,0 0 0,0 0 0,0 0 0,1 0 0,-4-1 0,4 0 0,0 1 0,0-1 0,1 0 0,-1 1 0,0-1 0,0 0 0,0 0 0,1 0 0,-1 0 0,0 1 0,1-1 0,-1 0 0,1 0 0,-1 0 0,1 0 0,-1-1 0,1 1 0,0 0 0,0 0 0,-1 0 0,1-2 0,0-3 0,0 0 0,0 0 0,1 0 0,-1 1 0,1-1 0,1 0 0,-1 0 0,1 1 0,0-1 0,3-5 0,6-7 0,1 0 0,0 0 0,2 1 0,15-16 0,12-14 0,21-22 0,-61 69 0,-1 0 0,1-1 0,-1 1 0,1-1 0,-1 1 0,1-1 0,-1 1 0,1-1 0,-1 0 0,0 1 0,1-1 0,-1 0 0,0 1 0,1-1 0,-1 0 0,0 1 0,0-1 0,0 0 0,0-1 0,-8-1 0,-21 9 0,15 3 0,0 0 0,1 0 0,1 1 0,0 1 0,-17 18 0,17-15 0,-1-1 0,-1-1 0,0 0 0,-18 11 0,-18 8 0,22-13 0,-56 27 0,83-44 0,1-1 0,-1 1 0,0-1 0,1 0 0,-1 1 0,0-1 0,0 0 0,0 0 0,1 1 0,-1-1 0,0 0 0,0 0 0,0 0 0,1 0 0,-1 0 0,0 0 0,0 0 0,0-1 0,0 1 0,1 0 0,-2-1 0,1 1 0,1-1 0,0 1 0,-1-1 0,1 1 0,0-1 0,0 1 0,0-1 0,0 0 0,0 1 0,-1-1 0,1 1 0,0-1 0,0 1 0,0-1 0,0 0 0,1 1 0,-1-1 0,0 1 0,0-1 0,0 1 0,0-1 0,1 0 0,1-3 0,-1 0 0,1 0 0,0 1 0,0-1 0,1 0 0,-1 1 0,5-4 0,9-6 0,1 0 0,0 1 0,1 1 0,0 1 0,26-10 0,2-2 0,-16 6 0,-20 10 0,0 0 0,0 1 0,1 0 0,-1 1 0,1 0 0,0 1 0,0 0 0,23-3 0,29-4 0,-53 7 0,0 0 0,1 1 0,-1 0 0,0 1 0,0 0 0,1 1 0,-1 0 0,0 1 0,13 2 0,-21-3 0,0 1 0,0 0 0,-1 0 0,1-1 0,0 1 0,0 0 0,-1 0 0,1 1 0,-1-1 0,1 0 0,-1 1 0,1-1 0,-1 0 0,0 1 0,0 0 0,1-1 0,-1 1 0,0 0 0,-1-1 0,1 1 0,0 0 0,0 0 0,-1 0 0,1 0 0,-1 0 0,0 0 0,1 0 0,-1 0 0,0 0 0,0 0 0,0 0 0,-1-1 0,1 1 0,0 0 0,-1 0 0,1 0 0,-1 0 0,-1 2 0,0 4 0,-1-1 0,-1 1 0,1-1 0,-1 0 0,0 0 0,-1-1 0,0 1 0,-6 5 0,-9 11 0,17-18 0,-1 0 0,0 0 0,0-1 0,-1 0 0,1 0 0,-1 0 0,0 0 0,-10 5 0,-107 51 0,98-44 0,23-10 0,17-9 0,0-3 0,0-1 0,0-1 0,-1-1 0,0 0 0,16-13 0,7-4 0,20-8 0,73-30 0,-121 60 0,34-21 0,-34 19 0,-1 1 0,1-1 0,0 2 0,0-1 0,0 1 0,0 1 0,15-4 0,-23 7 0,-1 0 0,1 0 0,0 0 0,-1 0 0,1 0 0,0 0 0,-1 0 0,1 1 0,-1-1 0,1 0 0,-1 1 0,1-1 0,-1 1 0,1 0 0,-1-1 0,1 1 0,-1 0 0,1 0 0,-1 0 0,0 0 0,0 0 0,2 2 0,-1 0 0,-1-1 0,1 1 0,-1 0 0,0-1 0,0 1 0,0 0 0,0 0 0,-1 0 0,1 0 0,-1 0 0,0 5 0,0 1 0,0 1 0,-1 0 0,0 0 0,-1-1 0,0 1 0,-6 14 0,-2-3 0,0 0 0,-1 0 0,-2-2 0,0 1 0,-24 26 0,-1-5 0,-48 40 0,34-42 0,49-37 0,0 0 0,-1 0 0,1 0 0,0-1 0,-1 1 0,1-1 0,-1 0 0,1 0 0,-1 0 0,0 0 0,1-1 0,-1 1 0,0-1 0,-5 0 0,8 0 0,0-1 0,0 1 0,0 0 0,-1-1 0,1 1 0,0-1 0,0 1 0,0-1 0,0 0 0,1 1 0,-1-1 0,0 0 0,0 0 0,0 0 0,0 0 0,1 1 0,-1-1 0,0 0 0,1 0 0,-1 0 0,1 0 0,-1 0 0,1-1 0,0 1 0,-1-1 0,1-1 0,-1 0 0,1 0 0,0-1 0,1 1 0,-1 0 0,0 0 0,1 0 0,0 0 0,1-4 0,1-1 0,0 0 0,1 0 0,0 0 0,0 0 0,1 1 0,6-8 0,8-6 0,0 2 0,2 0 0,0 1 0,44-29 0,-56 41 0,-1 0 0,0 0 0,12-13 0,-15 14 0,1-1 0,0 1 0,0 0 0,1 0 0,-1 1 0,1-1 0,9-3 0,81-36 0,-93 41 0,0 1 0,0 1 0,1-1 0,-1 0 0,1 1 0,-1 0 0,1 0 0,-1 0 0,1 1 0,0 0 0,-1 0 0,1 0 0,-1 0 0,1 0 0,4 2 0,-7-1 0,0 0 0,0-1 0,0 1 0,0 0 0,0 0 0,0 1 0,-1-1 0,1 0 0,0 1 0,-1-1 0,1 1 0,-1-1 0,0 1 0,1 0 0,-1-1 0,0 1 0,0 0 0,0 0 0,0 0 0,-1 0 0,1 0 0,0 0 0,-1 0 0,1 0 0,-1 0 0,0 0 0,0 0 0,0 0 0,0 0 0,0 1 0,0-1 0,0 0 0,-1 0 0,0 3 0,-1 1 0,0 0 0,0 0 0,0 0 0,0 0 0,-1-1 0,0 1 0,0-1 0,-1 0 0,1 0 0,-10 10 0,-5 3 0,-29 23 0,10-9 0,24-20 0,-50 44 0,57-51 0,-1-1 0,1 1 0,-1-2 0,1 1 0,-1-1 0,0 0 0,-1 0 0,-9 2 0,16-4 0,0-1 0,0 0 0,-1 1 0,1-1 0,0 0 0,0 0 0,0 0 0,0 0 0,0 0 0,-1 0 0,1 0 0,0 0 0,0 0 0,0-1 0,0 1 0,0 0 0,0-1 0,0 1 0,0-1 0,0 1 0,0-1 0,0 0 0,0 1 0,-1-2 0,1 1 0,1-1 0,-1 1 0,1 0 0,0 0 0,-1 0 0,1-1 0,0 1 0,0 0 0,0 0 0,0-1 0,0 1 0,0 0 0,0-1 0,1 1 0,-1 0 0,0 0 0,1 0 0,0-2 0,1-3 0,1-1 0,0 1 0,1 0 0,-1 1 0,1-1 0,0 0 0,5-4 0,-1 2 0,0 1 0,0 0 0,0 1 0,1 0 0,0 0 0,0 1 0,0 0 0,1 0 0,0 1 0,0 1 0,0-1 0,12-1 0,64-17 0,-63 14 0,1 2 0,-1 1 0,1 0 0,31-1 0,475 6-542,-232 2 315,-271-1 227,-1 2 0,42 9 0,-21-2 0,-43-10 20,0 1-1,0 0 0,0 0 0,0 0 0,-1 1 1,1-1-1,-1 1 0,1 0 0,-1 0 1,1 0-1,-1 1 0,0-1 0,0 1 0,0-1 1,0 1-1,-1 0 0,1 0 0,-1 1 1,4 4-1,-5-5-7,-1-1 1,1 1-1,0-1 0,-1 1 1,1-1-1,-1 1 1,0-1-1,0 1 0,0-1 1,0 1-1,0 0 1,-1-1-1,1 1 0,-1-1 1,1 1-1,-1-1 1,0 0-1,0 1 0,0-1 1,0 0-1,-1 1 1,1-1-1,-1 0 0,1 0 1,-1 0-1,0 0 1,1-1-1,-1 1 0,0 0 1,-5 2-1,-11 9-12,-1-1 0,0-1 0,-1 0 0,-31 11 0,-4 4 0,40-18 0,0 0 0,-1-2 0,1 1 0,-2-2 0,1 0 0,-17 2 0,-94 18 0,92-16 0,1-2 0,-1-1 0,-47 1 0,76-6 0,-2-1 0,-1 0 0,1 0 0,-1-1 0,1 0 0,-17-5 0,23 6 0,1-1 0,-1 0 0,1 1 0,0-1 0,-1 0 0,1 0 0,0 0 0,0 0 0,-1 0 0,1 0 0,0 0 0,0 0 0,0-1 0,0 1 0,0 0 0,1-1 0,-1 1 0,0-1 0,1 1 0,-1-1 0,1 1 0,-1-1 0,1 1 0,0-1 0,-1 1 0,1-1 0,0 0 0,0 1 0,0-1 0,0 1 0,1-1 0,-1 1 0,0-1 0,1 0 0,-1 1 0,1-1 0,-1 1 0,2-3 0,0-1 0,0 1 0,1 0 0,-1-1 0,1 1 0,0 0 0,0 0 0,0 0 0,1 1 0,-1-1 0,1 1 0,0 0 0,0 0 0,0 0 0,9-4 0,6-2 0,0 0 0,26-7 0,-19 7 0,42-23 0,-58 26 0,1 0 0,1 0 0,-1 1 0,1 1 0,-1 0 0,1 0 0,0 1 0,19-2 0,6 1 0,0-2 0,36-10 0,-37 7 0,68-7 0,-102 16 0,-1 0 0,0-1 0,0 1 0,0 0 0,0 0 0,0 0 0,1 0 0,-1 0 0,0 0 0,0 0 0,0 1 0,0-1 0,0 0 0,0 1 0,0-1 0,0 0 0,0 1 0,0-1 0,2 2 0,-3-1 0,0-1 0,0 1 0,0 0 0,-1-1 0,1 1 0,0 0 0,0-1 0,-1 1 0,1-1 0,0 1 0,-1 0 0,1-1 0,0 1 0,-1-1 0,1 1 0,-1-1 0,1 0 0,-1 1 0,1-1 0,-1 1 0,1-1 0,-1 0 0,0 1 0,-6 4 0,0-1 0,-1 1 0,1-2 0,-9 4 0,-123 47 0,113-48 0,1-2 0,-1-1 0,0-1 0,-1-1 0,-47-4 0,-1 0 0,-526 3 0,591 0 0,1-1 0,-1 1 0,1-2 0,0 0 0,0 0 0,0 0 0,0-1 0,0-1 0,0 1 0,1-2 0,-13-6 0,18 9 0,1 0 0,-1-1 0,0 1 0,0 0 0,1-1 0,0 0 0,-1 1 0,1-1 0,0 0 0,0 0 0,1-1 0,-1 1 0,0 0 0,1 0 0,0-1 0,0 1 0,0-1 0,0 1 0,1-1 0,-1 1 0,1-1 0,0 0 0,0 1 0,0-1 0,1 1 0,-1-1 0,1 1 0,0-1 0,0 1 0,0-1 0,0 1 0,4-6 0,-2 3 0,0-1 0,1 1 0,0 0 0,1 0 0,-1 0 0,1 1 0,0 0 0,1 0 0,-1 0 0,1 0 0,11-6 0,5-1 0,0 1 0,28-9 0,-30 12 0,-6 3 0,2 0 0,-1 1 0,1 1 0,-1 1 0,24-2 0,83 6 0,-49 0 0,53-4 0,115 5 0,-160 9 0,-53-7 0,46 3 0,-53-7 0,-5-1 0,1 0 0,0 1 0,-1 1 0,1 1 0,-1 0 0,21 7 0,2 5 0,1-2 0,70 13 0,-60-21 0,-37-4 0,-1 0 0,1 0 0,-1 1 0,0 0 0,0 1 0,0 1 0,0 0 0,14 7 0,-24-10 0,0 0 0,0 0 0,0 0 0,0 1 0,-1-1 0,1 1 0,0-1 0,-1 1 0,1-1 0,-1 1 0,0 0 0,0 0 0,0 0 0,1 0 0,-2 0 0,1 0 0,0 0 0,0 0 0,-1 0 0,1 0 0,-1 0 0,1 0 0,-1 1 0,0-1 0,0 0 0,0 0 0,0 0 0,-1 1 0,1-1 0,0 0 0,-2 3 0,0-1 0,0 1 0,0-1 0,0 0 0,0 0 0,-1 0 0,1-1 0,-1 1 0,0-1 0,-1 1 0,1-1 0,0 0 0,-1 0 0,-7 4 0,0-1 0,0-1 0,0 0 0,0 0 0,-1-1 0,0-1 0,0 0 0,-20 2 0,-4-2 0,-46-3 0,45-1 0,21 2 0,0 0 0,0 1 0,-22 6 0,-34 4 0,-24 2 0,64-8 0,-49 2 0,53-7 0,-153-3 0,179 2 0,0 0 0,0 0 0,0-1 0,0 1 0,0 0 0,0-1 0,1 1 0,-1-1 0,0 0 0,0 1 0,0-1 0,0 0 0,1 0 0,-1 0 0,1-1 0,-1 1 0,0 0 0,1-1 0,0 1 0,-1-1 0,1 1 0,0-1 0,0 1 0,0-1 0,0 0 0,0 0 0,0 1 0,0-1 0,1 0 0,-1 0 0,0-2 0,1 1 0,0 0 0,1 0 0,-1 0 0,0 0 0,1 0 0,0 0 0,-1 0 0,1 0 0,0 0 0,1 1 0,-1-1 0,0 0 0,1 1 0,-1-1 0,1 1 0,0-1 0,0 1 0,0 0 0,0 0 0,3-2 0,20-15 0,1 2 0,0 1 0,1 1 0,40-16 0,-16 17 0,-43 12 0,1 0 0,-1 0 0,0-1 0,0 0 0,0 0 0,9-6 0,-5 2 0,1 0 0,0 1 0,0 1 0,0 0 0,0 1 0,20-4 0,83-6 0,-85 11 0,64-12 0,-62 8 0,20-4 0,-31 6 0,-1 0 0,44-2 0,407 8 0,-466-1 0,-2 0 0,-1-1 0,0 1 0,1 0 0,-1 0 0,0 1 0,1-1 0,-1 1 0,0-1 0,0 1 0,0 0 0,1 1 0,-1-1 0,5 3 0,-8-3 0,1-1 0,-1 1 0,0-1 0,0 1 0,0-1 0,0 1 0,0 0 0,0-1 0,0 1 0,0-1 0,0 1 0,0-1 0,0 1 0,0-1 0,0 1 0,0-1 0,-1 1 0,1-1 0,0 1 0,0-1 0,-1 1 0,1-1 0,0 1 0,0-1 0,-1 1 0,1-1 0,-1 0 0,1 1 0,0-1 0,-1 0 0,1 1 0,-1-1 0,1 0 0,-1 1 0,1-1 0,-1 0 0,1 0 0,-1 1 0,-23 12 0,22-12 0,-28 14 0,17-7 0,0-1 0,-1-1 0,0 0 0,0-1 0,0 0 0,-29 4 0,-95 18 0,11-2 0,110-25 0,13-5 0,5 4 0,0 0 0,0 0 0,0 0 0,0 0 0,0 0 0,0 0 0,0 0 0,0 0 0,1 1 0,-1-1 0,0 1 0,0-1 0,1 1 0,-1-1 0,1 1 0,2-1 0,19-5 0,0-1 0,43-21 0,-49 20 0,0 1 0,0 0 0,0 1 0,1 0 0,0 2 0,29-4 0,242 7 0,-132 4 0,-100-4 0,69 2 0,-124-1 0,0 0 0,0 1 0,0-1 0,0 0 0,-1 1 0,1-1 0,0 1 0,0-1 0,0 1 0,0 0 0,0 0 0,-1 0 0,1 0 0,0 0 0,-1 0 0,1 1 0,-1-1 0,0 0 0,3 3 0,-4-2 0,1-1 0,-1 0 0,0 1 0,0-1 0,1 0 0,-1 1 0,0-1 0,0 0 0,0 1 0,-1-1 0,1 0 0,0 1 0,0-1 0,-1 0 0,1 1 0,-1-1 0,1 0 0,-1 0 0,1 1 0,-1-1 0,0 0 0,0 0 0,1 0 0,-1 0 0,0 0 0,0 0 0,0 0 0,-2 1 0,-3 4 0,-1-1 0,1 0 0,-1 0 0,0-1 0,-1 1 0,1-1 0,-1-1 0,-13 5 0,-7 0 0,-35 5 0,-6 1 0,34-6 0,0-2 0,0-1 0,-37 1 0,-110-7 0,70-1 0,71 4 0,28-1 0,1 0 0,0-1 0,-1 0 0,1-1 0,-1 0 0,-23-6 0,35 6 0,-1 1 0,1 0 0,0-1 0,0 1 0,0 0 0,0-1 0,0 1 0,0-1 0,0 0 0,0 1 0,0-1 0,0 0 0,0 0 0,1 1 0,-1-1 0,0 0 0,0 0 0,1 0 0,-1 0 0,1 0 0,-1 0 0,1 0 0,-1 0 0,0-2 0,1 1 0,1 1 0,-1 0 0,0 0 0,1-1 0,-1 1 0,1 0 0,-1 0 0,1 0 0,0 0 0,-1 0 0,1 0 0,0 0 0,0 0 0,0 0 0,0 0 0,0 0 0,2-1 0,4-3 0,0 0 0,1 0 0,0 1 0,16-6 0,225-63 0,-216 67 0,0 2 0,0 1 0,0 1 0,58 5 0,-9 0 0,468-3 0,-543 0 0,0 0 0,0 1 0,0 0 0,1 1 0,-1 0 0,0 0 0,-1 0 0,1 1 0,8 4 0,-13-6 0,-1 0 0,1 0 0,0 0 0,-1 0 0,0 0 0,1 0 0,-1 0 0,1 1 0,-1-1 0,0 0 0,0 1 0,0-1 0,0 1 0,0-1 0,0 1 0,0 0 0,-1-1 0,1 1 0,-1 0 0,1-1 0,-1 1 0,1 0 0,-1 0 0,0 0 0,0-1 0,0 1 0,0 0 0,0 0 0,0 0 0,-1-1 0,1 1 0,-1 0 0,1 0 0,-1-1 0,1 1 0,-1 0 0,0-1 0,0 1 0,0-1 0,0 1 0,0-1 0,-2 2 0,-1 3 0,-1-1 0,1 0 0,-1 0 0,-1 0 0,1-1 0,-1 0 0,1 0 0,-1 0 0,-13 5 0,-4 1 0,-37 9 0,4-1 0,19-6 0,-47 9 0,43-12 0,6-3 0,0-2 0,0-1 0,-1-1 0,1-3 0,-40-4 0,72 4 0,1 1 0,-1 0 0,1 0 0,0-1 0,0 0 0,-1 1 0,1-1 0,0 0 0,0 0 0,0 0 0,0 0 0,0-1 0,-3-1 0,4 2 0,1 0 0,-1 1 0,0-1 0,1 0 0,-1 0 0,1 0 0,-1 0 0,1 0 0,-1 0 0,1 0 0,0 0 0,-1 0 0,1 0 0,0 0 0,0-1 0,0 1 0,0 0 0,0 0 0,0 0 0,0-2 0,1 0 0,0 0 0,0 0 0,1 0 0,-1 0 0,1 0 0,-1 0 0,1 1 0,0-1 0,0 1 0,0-1 0,0 1 0,1 0 0,-1-1 0,1 1 0,-1 1 0,1-1 0,4-2 0,13-8 0,0 1 0,1 1 0,0 1 0,1 1 0,-1 1 0,1 1 0,44-7 0,23 1 0,-61 6 0,48-2 0,74-5-412,16 0-68,347 14 300,-509-1 213,0 0 1,0 0-1,0 1 1,0-1-1,0 1 1,0 0-1,-1 0 1,1 0-1,0 0 1,-1 1-1,1 0 1,0-1-1,-1 1 1,0 0-1,4 3 1,-6-3-17,0-1 0,0 1-1,0 0 1,0-1 0,0 1 0,0 0-1,0 0 1,-1 0 0,1-1 0,0 1-1,-1 0 1,0 0 0,0 0 0,1 0-1,-1 0 1,0 0 0,0 0 0,-1 0-1,1 0 1,0 0 0,-1 0 0,1 0-1,-1-1 1,0 1 0,1 0 0,-1 0-1,0 0 1,0-1 0,0 1 0,0-1-1,-3 4 1,0 0-17,0 0 0,0 0 0,-1-1 0,1 1 0,-1-1 0,0 0 0,-1 0 0,1-1 0,-11 6 0,-61 21 0,33-14 0,26-9 0,-1 0 0,0-1 0,0-1 0,-1-1 0,1-1 0,-40 2 0,23-3 0,-44 8 0,44-4 0,-48 1 0,39-6 0,-93-4 0,136 3 0,0 0 0,-1-1 0,1 1 0,0 0 0,0-1 0,0 0 0,-1 0 0,1 0 0,0 1 0,0-2 0,0 1 0,0 0 0,0 0 0,1-1 0,-1 1 0,0-1 0,1 1 0,-1-1 0,1 0 0,-1 0 0,-1-2 0,3 2 0,-1 1 0,1-1 0,0 1 0,-1 0 0,1-1 0,0 1 0,0-1 0,0 1 0,0-1 0,0 1 0,0-1 0,1 1 0,-1 0 0,0-1 0,1 1 0,-1-1 0,1 1 0,0 0 0,-1-1 0,1 1 0,0 0 0,0 0 0,0 0 0,-1 0 0,1-1 0,0 1 0,1 0 0,-1 0 0,0 1 0,0-1 0,0 0 0,1 0 0,1 0 0,14-9 0,1 1 0,0 0 0,0 2 0,1 0 0,0 1 0,0 1 0,36-5 0,58-13 0,-78 14 0,0 2 0,71-5 0,299 11 0,-181 3 0,-217-2 0,-4-1 0,0 1 0,1 0 0,-1 0 0,0 0 0,1 0 0,-1 1 0,0-1 0,0 1 0,1 0 0,-1 0 0,0 0 0,0 0 0,6 4 0,-10-5 0,1 1 0,0 0 0,0-1 0,0 1 0,0-1 0,0 1 0,-1-1 0,1 1 0,0-1 0,-1 1 0,1-1 0,0 0 0,-1 1 0,1-1 0,0 1 0,-1-1 0,1 0 0,-1 1 0,1-1 0,0 0 0,-1 1 0,1-1 0,-1 0 0,1 0 0,-1 0 0,1 1 0,-2-1 0,-21 12 0,17-9 0,-7 4 0,1 0 0,-1-1 0,0-1 0,0 0 0,0-1 0,-1-1 0,-19 4 0,-20 1 0,12-1 0,-76 4 0,97-10 0,-3 0 0,38-5 0,10-1 0,43-15 0,-48 14 0,-1 0 0,1 1 0,1 1 0,20-2 0,58-7 0,-67 7 0,47-2 0,296 7 0,-174 3 0,-201-3 0,41 5 0,-40-4 0,0 0 0,0 0 0,0 0 0,1 1 0,-1-1 0,0 0 0,0 1 0,0-1 0,0 1 0,1-1 0,-1 1 0,0 0 0,0 0 0,0-1 0,0 1 0,-1 0 0,1 0 0,0 0 0,0 0 0,0 0 0,-1 0 0,1 0 0,0 0 0,-1 0 0,1 0 0,-1 0 0,1 0 0,-1 3 0,0-3 0,0 0 0,0 0 0,0-1 0,-1 1 0,1 0 0,0 0 0,-1 0 0,1 0 0,-1-1 0,1 1 0,-1 0 0,1 0 0,-1-1 0,0 1 0,1 0 0,-1-1 0,0 1 0,0-1 0,1 1 0,-1-1 0,0 1 0,0-1 0,0 1 0,-1-1 0,-28 10 0,18-6 0,-12 3 0,0-1 0,-1-1 0,0-1 0,0-2 0,0 0 0,0-2 0,-50-4 0,73 4 0,0 0 0,1-1 0,-1 1 0,0 0 0,0-1 0,0 1 0,0-1 0,1 1 0,-1-1 0,0 0 0,0 1 0,1-1 0,-1 0 0,-1-2 0,3 3 0,0 0 0,0-1 0,-1 1 0,1-1 0,0 1 0,0-1 0,0 1 0,0-1 0,0 1 0,0-1 0,0 1 0,0 0 0,0-1 0,0 1 0,0-1 0,0 1 0,0-1 0,1 1 0,-1-1 0,0 1 0,0 0 0,0-1 0,1 1 0,-1-1 0,0 1 0,0 0 0,1-1 0,-1 1 0,0 0 0,1-1 0,-1 1 0,0 0 0,1-1 0,4-2 0,0-1 0,0 1 0,1 0 0,-1 0 0,1 1 0,11-4 0,34-10 0,-20 5 0,0 2 0,1 1 0,62-6 0,-71 11 0,-1 0 0,0-2 0,41-13 0,15-4 0,89-6 0,-133 23 0,53-16 0,0 1 0,-62 16 0,1 2 0,35 2 0,-86-1 0,-229 4 0,173 9 0,52-7 0,-45 3 0,39-7 0,26-1 0,26-1 0,380 1 0,-376 2 0,-1 1 0,0 0 0,0 2 0,-1 0 0,1 1 0,-1 2 0,0-1 0,18 12 0,-31-16 0,35 9 0,-30-10 0,0 1 0,0 1 0,0 0 0,15 7 0,-24-10 0,0 0 0,-1 0 0,1 0 0,-1 0 0,1 0 0,-1 0 0,1 1 0,-1-1 0,0 0 0,1 1 0,-1 0 0,0-1 0,0 1 0,0-1 0,0 1 0,-1 0 0,1 0 0,0-1 0,-1 1 0,1 0 0,-1 0 0,0 0 0,1 0 0,-1 0 0,0 0 0,0 0 0,0 0 0,0-1 0,-1 1 0,1 0 0,-2 3 0,1-1 0,-1 0 0,0-1 0,0 1 0,0-1 0,0 0 0,-1 0 0,0 0 0,1 0 0,-1 0 0,0 0 0,0-1 0,0 1 0,-1-1 0,1 0 0,-1 0 0,1 0 0,-8 2 0,-6 3 0,-1-1 0,-25 5 0,41-11 0,0 1 0,-1 0 0,0-1 0,1 1 0,-1 0 0,0-1 0,1 0 0,-1 0 0,0 0 0,1 0 0,-1 0 0,0 0 0,1-1 0,-1 0 0,0 1 0,1-1 0,-5-2 0,10 0 0,0 0 0,0 1 0,0-1 0,0 1 0,0 0 0,1 0 0,-1 0 0,1 0 0,4-1 0,-5 1 0,43-21 0,1 2 0,73-21 0,-46 27 0,-59 13 0,0 0 0,-1-1 0,1-1 0,-1 0 0,0-1 0,23-12 0,-46 20 0,0 0 0,0-1 0,-1 0 0,1 0 0,-1-1 0,-16-1 0,9 1 0,-159 1 0,172-2 0,77-39 0,-51 33 0,0 0 0,34-2 0,9-2 0,-55 7 0,1 1 0,-1 0 0,1 1 0,0 0 0,-1 1 0,1 0 0,14 3 0,-22-3 0,-1 1 0,1 0 0,0 0 0,-1 0 0,1 0 0,-1 0 0,0 0 0,1 1 0,-1-1 0,0 1 0,0 0 0,0 0 0,0 0 0,0-1 0,0 2 0,-1-1 0,1 0 0,-1 0 0,1 0 0,-1 1 0,0-1 0,0 1 0,0-1 0,0 1 0,0 0 0,-1-1 0,1 1 0,-1 0 0,1-1 0,-1 1 0,0 0 0,0-1 0,-1 5 0,1-2 0,0-1 0,-1 1 0,0-1 0,1 0 0,-2 1 0,1-1 0,0 0 0,-1 1 0,0-1 0,0 0 0,0 0 0,0-1 0,-1 1 0,1 0 0,-1-1 0,-6 7 0,4-6 0,-1 0 0,0 0 0,1 0 0,-1-1 0,0 0 0,-1 0 0,1 0 0,0-1 0,-1 0 0,-8 1 0,-59 21 0,53-16 0,-36 9 0,51-16 0,-1 1 0,1-2 0,-1 1 0,0-1 0,1 0 0,-1 0 0,0-1 0,1 0 0,-12-3 0,17 4 0,1 0 0,-1 0 0,1 0 0,-1 0 0,1 0 0,-1 0 0,0 0 0,1-1 0,0 1 0,-1 0 0,1 0 0,-1-1 0,1 1 0,-1 0 0,1-1 0,-1 1 0,1 0 0,0-1 0,-1 1 0,1-1 0,0 1 0,-1 0 0,1-1 0,0 1 0,0-1 0,-1 1 0,1-1 0,0 0 0,9-10 0,28-6 0,-34 16 0,16-7 0,0 1 0,1 1 0,0 1 0,0 1 0,0 0 0,0 2 0,35-1 0,13 4 0,-435-1 0,166 1 0,184-2 0,0-1 0,-34-7 0,-14-3 0,-21-1 26,53 6-91,-39-1 0,-45-6-252,-17 0 114,-322 15 827,450-1-624,0 0 0,0-1 0,-1 0 0,1 0 0,0 0 0,-9-4 0,14 5 0,0-1 0,0 1 0,0-1 0,0 1 0,1-1 0,-1 1 0,0-1 0,0 1 0,1-1 0,-1 0 0,0 1 0,1-1 0,-1 0 0,0 0 0,1 0 0,-1 1 0,1-1 0,-1 0 0,1 0 0,-1-1 0,1 1 0,1-1 0,-1 1 0,0 0 0,0 0 0,0-1 0,1 1 0,-1 0 0,1 0 0,-1-1 0,1 1 0,-1 0 0,1 0 0,0 0 0,-1 0 0,1 0 0,0 0 0,0 0 0,0 0 0,2-2 0,10-6 0,0 0 0,0 1 0,1 0 0,0 1 0,1 1 0,0 0 0,19-4 0,-29 8 0,23-6 0,51-7 0,3 0 0,-48 5 0,-1 3 0,2 1 0,66-4 0,-91 10 0,-1 1 0,0-1 0,1 1 0,-1 1 0,0 0 0,11 3 0,-18-4 0,0-1 0,0 1 0,0 0 0,-1 0 0,1 0 0,-1 0 0,1 0 0,-1 0 0,1 0 0,-1 1 0,1-1 0,-1 0 0,0 1 0,0-1 0,0 1 0,0-1 0,0 1 0,0 0 0,0-1 0,0 1 0,-1 0 0,1 0 0,-1 0 0,1-1 0,-1 1 0,0 0 0,1 0 0,-1 0 0,0 0 0,0 0 0,-1 0 0,1-1 0,0 1 0,-1 0 0,1 0 0,-1 0 0,1-1 0,-2 3 0,0 1 0,0-1 0,0 0 0,0 0 0,-1 0 0,1 0 0,-1 0 0,0 0 0,0-1 0,0 1 0,-1-1 0,1 0 0,-1 0 0,0 0 0,0-1 0,-6 4 0,-5 1 0,0-1 0,0 0 0,-17 3 0,12-3 0,-13 2 0,26-7 0,0 0 0,0 0 0,0 1 0,0 0 0,0 1 0,0 0 0,1 0 0,-1 0 0,-8 6 0,15-9 0,0 1 0,0-1 0,0 0 0,0 0 0,0 1 0,0-1 0,0 0 0,0 0 0,0 1 0,0-1 0,0 0 0,0 0 0,0 1 0,0-1 0,0 0 0,0 0 0,0 1 0,0-1 0,0 0 0,0 0 0,0 0 0,0 1 0,1-1 0,-1 0 0,0 0 0,0 0 0,0 1 0,0-1 0,1 0 0,-1 0 0,0 0 0,0 0 0,0 1 0,1-1 0,-1 0 0,0 0 0,0 0 0,1 0 0,-1 0 0,0 0 0,0 0 0,0 0 0,1 0 0,-1 0 0,0 0 0,0 0 0,1 0 0,-1 0 0,0 0 0,0 0 0,1 0 0,-1 0 0,0 0 0,1 0 0,15 2 0,206-1 0,-110-2 0,-2435 1-1785,2303 1 2097,0 1 0,-34 8 0,32-5-29,1-2 0,-25 2 0,26-3-283,0 0 0,0 1 0,0 1 0,-25 9 0,-74 33 0,69-19 0,40-21 0,0 0 0,0-1 0,0 0 0,-1-1 0,-11 4 0,-44 15 0,52-17 0,0 0 0,-1-1 0,1-1 0,-21 3 0,7-2 0,0 0 0,1 2 0,0 1 0,0 2 0,-36 17 0,52-22 0,0-1 0,-1-1 0,1 0 0,-1-1 0,0 0 0,-19 1 0,-77-5 0,46 0 0,-854 2-1365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8:44.2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289 1 24575,'-1'3'0,"0"0"0,0 0 0,0 0 0,0-1 0,-1 1 0,1 0 0,-1 0 0,0-1 0,1 1 0,-1-1 0,-4 4 0,-12 19 0,-106 228 0,115-240 0,-1 1 0,-1-2 0,-13 15 0,-5 4 0,13-14 0,13-14 0,-1 0 0,0 1 0,1 0 0,0 0 0,0 0 0,-4 7 0,7-11 0,0 1 0,0-1 0,0 1 0,1 0 0,-1-1 0,0 1 0,0-1 0,1 1 0,-1-1 0,0 1 0,0-1 0,1 0 0,-1 1 0,0-1 0,1 1 0,-1-1 0,1 1 0,-1-1 0,1 0 0,-1 1 0,1-1 0,-1 0 0,1 0 0,-1 1 0,1-1 0,-1 0 0,1 0 0,-1 0 0,1 0 0,-1 0 0,1 0 0,-1 1 0,1-1 0,0 0 0,-1-1 0,1 1 0,-1 0 0,2 0 0,27 1 0,-26-1 0,16-1 0,1-1 0,-1-2 0,1 0 0,-1-1 0,0 0 0,29-14 0,-28 10 0,1 2 0,-1 0 0,1 1 0,0 1 0,31-3 0,274 8 0,-153 2 0,-162-2 0,0 1 0,0 1 0,0 0 0,0 1 0,0 0 0,0 1 0,13 6 0,17 5 0,-16-9 0,0-2 0,0 0 0,1-2 0,-1-1 0,1-1 0,45-6 0,-66 5 0,0 0 0,-1-1 0,1 1 0,-1-1 0,1 0 0,-1 0 0,0-1 0,0 1 0,0-1 0,0 0 0,0 0 0,0 0 0,5-8 0,-4 7 0,-1-1 0,1 1 0,0 0 0,0 0 0,0 1 0,11-6 0,0 1-1365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9:45.7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2020 710 24575,'-2'1'0,"0"0"0,-1 1 0,1 0 0,0 0 0,0 0 0,0 0 0,0 0 0,0 0 0,0 0 0,1 0 0,-1 1 0,1-1 0,-3 6 0,-5 6 0,-11 13 0,13-17 0,1-1 0,-2 0 0,0 0 0,-11 9 0,-9 8 0,-32 36 0,35-35 0,-39 34 0,49-48 0,5-4 0,-1 0 0,0-1 0,-1 0 0,-24 12 0,70-59 0,-24 30 0,2 0 0,-1 0 0,1 2 0,18-10 0,31-22 0,-33 18 0,0 1 0,32-16 0,-48 31 0,-14 7 0,-19 10 0,4-5 0,1 1 0,0 1 0,-17 12 0,17-10 0,0-1 0,-31 13 0,9-6 0,26-11 0,0-1 0,0 0 0,0 0 0,-1-2 0,-19 5 0,-19 0 0,-93 28 0,53-11 0,62-19 0,-43 2 0,-21 5 0,56-7 0,0-2 0,0-1 0,-1-2 0,-64-6 0,100 5 0,0-1 0,-1 1 0,1 0 0,0-1 0,-1 1 0,1-1 0,0 1 0,0-1 0,0 0 0,-1 0 0,1 0 0,0-1 0,0 1 0,0 0 0,1-1 0,-1 1 0,-2-3 0,3 3 0,1-1 0,-1 1 0,0 0 0,0-1 0,1 1 0,-1-1 0,1 0 0,0 1 0,-1-1 0,1 1 0,0-1 0,0 0 0,0 1 0,0-1 0,0 1 0,0-1 0,1 0 0,-1 1 0,1-2 0,1-3 0,0 0 0,1 1 0,0 0 0,0 0 0,0 0 0,0 0 0,1 0 0,0 0 0,0 1 0,0 0 0,9-7 0,1 0 0,-2-1 0,1 0 0,13-18 0,-17 18 0,1 1 0,1 0 0,0 0 0,22-16 0,2 2 0,-27 19 0,-28 29 0,-178 180 0,181-189 0,0 0 0,-1-2 0,-23 13 0,26-17 0,-1-2 0,0 1 0,0-2 0,-31 6 0,-22 8 0,43-13-86,0 0 0,-1-2 0,0-1 0,1-1 0,-1-2 0,-41-3-1,-4 0-18,11 5 224,39 0-21,0-1 0,0-2 1,0 0-1,0-1 0,-42-10 0,61 11-98,0 0 0,0 0 0,0-1 0,0 1 0,0-1 0,0 0 0,0 0 0,0 0 0,1 0 0,-1 0 0,1-1 0,-1 1 0,1-1 0,0 1 0,0-1 0,0 0 0,1 0 0,-1 0 0,1 0 0,-1 0 0,1 0 0,0-1 0,0 1 0,1 0 0,-1-1 0,0 1 0,1-1 0,0 1 0,0 0 0,0-1 0,1-5 0,0 3 0,0 0 0,1 0 0,-1 0 0,1 0 0,0 1 0,1-1 0,-1 0 0,1 1 0,1 0 0,-1-1 0,0 1 0,1 1 0,0-1 0,1 0 0,-1 1 0,9-7 0,32-20 0,2 2 0,95-45 0,-77 50 0,107-25 0,-89 28-142,-35 8-90,1 1 1,0 3-1,83-4 0,43-2 232,-88 5 0,8-2-221,-45 5-17,59-1 1,-40 7 569,112 4 1101,-179-3-1433,-1 0 0,1 0 0,0 0 0,0 0 0,0 0 0,-1 1 0,1-1 0,0 1 0,-1 0 0,1-1 0,0 1 0,-1 0 0,1 0 0,-1 0 0,1 0 0,-1 0 0,0 0 0,1 0 0,-1 1 0,0-1 0,0 0 0,0 1 0,0-1 0,0 1 0,0-1 0,1 3 0,-2-2 0,0 0 0,0 0 0,0 0 0,0 0 0,0 0 0,0 0 0,-1 0 0,1 0 0,-1 0 0,1 0 0,-1-1 0,0 1 0,0 0 0,0 0 0,0-1 0,0 1 0,0 0 0,0-1 0,0 1 0,-1-1 0,1 0 0,-1 1 0,-2 1 0,-45 38 0,-3-1 0,-79 46 0,98-70 0,-40 15 0,54-23 0,-22 12 0,32-16 0,1 1 0,-1-1 0,0 0 0,0-1 0,-18 4 0,16-7 0,20-8 0,39-16 0,-22 11 0,8-6 0,1 2 0,1 0 0,0 3 0,1 1 0,1 2 0,48-9 0,-54 15 0,28-4 0,107-4 0,-80 12 0,86 4 0,-170-3 0,0 1 0,0-1 0,0 1 0,-1 0 0,1 0 0,0 0 0,-1 0 0,1 1 0,-1-1 0,1 1 0,-1 0 0,0-1 0,1 1 0,-1 0 0,0 0 0,0 0 0,0 1 0,-1-1 0,1 0 0,0 1 0,-1-1 0,0 1 0,1-1 0,-1 1 0,0 0 0,-1 0 0,1-1 0,0 1 0,-1 0 0,1 0 0,-1 0 0,0 0 0,0 0 0,-1 5 0,1-3 0,0 1 0,0 0 0,-1 0 0,0-1 0,0 1 0,-1-1 0,0 1 0,0-1 0,0 0 0,0 1 0,-1-1 0,0 0 0,0 0 0,0-1 0,-1 1 0,-7 7 0,-30 19 0,-2-2 0,-64 32 0,93-55 0,0-1 0,-1 0 0,-22 4 0,-25 8 0,17-3 0,-1-2 0,0-2 0,-54 5 0,65-11 0,1-1 0,-1-2 0,-44-4 0,77 3 0,0 0 0,0-1 0,-1 1 0,1-1 0,0 1 0,0-1 0,0 0 0,-1 1 0,1-1 0,0 0 0,0-1 0,0 1 0,0 0 0,-2-3 0,4 4 0,-1-1 0,0 0 0,1 0 0,-1 0 0,0 0 0,1 0 0,-1-1 0,1 1 0,0 0 0,-1 0 0,1 0 0,0 0 0,0 0 0,0-1 0,0 1 0,0 0 0,0 0 0,0 0 0,0 0 0,0-2 0,2-1 0,-1 0 0,1 1 0,-1-1 0,1 0 0,0 1 0,0-1 0,1 1 0,-1 0 0,1 0 0,0 0 0,0 0 0,0 0 0,0 1 0,4-4 0,144-99 0,-108 77 0,2 2 0,51-23 0,-83 44 0,0 1 0,0 0 0,1 1 0,24-2 0,9-3 0,-4 1 0,0 2 0,1 1 0,-1 2 0,73 7 0,-114-5 0,0 0 0,0 1 0,0-1 0,0 0 0,0 1 0,0-1 0,0 1 0,0 0 0,0 0 0,0-1 0,-1 1 0,1 0 0,3 3 0,-5-3 0,1-1 0,-1 1 0,1 0 0,-1 0 0,1-1 0,-1 1 0,1 0 0,-1 0 0,0 0 0,0-1 0,1 1 0,-1 0 0,0 0 0,0 0 0,0 0 0,0 0 0,0 0 0,0 0 0,0 0 0,0-1 0,-1 3 0,0 0 0,-1 1 0,1 0 0,-1-1 0,0 1 0,0-1 0,-1 0 0,1 1 0,-1-1 0,1 0 0,-1-1 0,-5 5 0,-18 13 0,-1-2 0,-30 15 0,-10 5 0,51-29 0,0-1 0,-1-1 0,0-1 0,-32 8 0,-3 1 0,32-10 0,1 0 0,-1-2 0,0 0 0,-35 0 0,5-1 0,-22 10 0,52-7 0,0-2 0,-25 2 0,38-5 0,0 0 0,0 0 0,1 1 0,-1 0 0,0 0 0,0 1 0,1-1 0,-1 2 0,-10 4 0,68-22 0,180-101 0,-217 110 0,0 2 0,0-1 0,19-2 0,29-10 0,-38 10-154,0 0-1,1 1 0,-1 2 1,48-3-1,-56 6 139,24-5 16,64-16 0,-12 1 0,-64 16 0,18-4 0,0 2 0,48-1 0,400 9 0,-489-1 44,0 0 0,0 1 0,0-1 0,0 1 0,0 0-1,0 0 1,0 0 0,5 3 0,-9-4-30,-1 1 0,1-1 1,0 1-1,0-1 0,0 1 0,0 0 1,-1-1-1,1 1 0,0 0 1,-1 0-1,1-1 0,-1 1 0,1 0 1,-1 0-1,1 0 0,-1 0 0,1 0 1,0 1-1,-1 0-6,0 0-1,0-1 1,0 1 0,-1 0 0,1-1-1,0 1 1,0-1 0,-1 1-1,1 0 1,-1-1 0,0 1-1,1-1 1,-1 1 0,0-1 0,-1 2-1,-5 5-7,-1 0 0,0-1 0,0 0 0,0 0 0,-1-1 0,0 0 0,0-1 0,-20 9 0,1 1 0,-112 68 0,131-79 0,1 0 0,-1-1 0,0 0 0,-1-1 0,1 0 0,0 0 0,-1-1 0,1 0 0,-15 0 0,9-1 0,0 1 0,-26 6 0,-3 1 0,1-2 0,-1-2 0,0-2 0,-64-5 0,12 1 0,93 2 0,-1 0 0,0 0 0,0-1 0,1 1 0,-1-1 0,0 1 0,1-1 0,-1 0 0,1-1 0,-1 1 0,1-1 0,0 1 0,-1-1 0,1 0 0,0 0 0,0-1 0,-5-4 0,6 5 0,1-1 0,-1 0 0,0 0 0,1 0 0,0 0 0,-1 0 0,1 0 0,1 0 0,-1-1 0,0 1 0,1 0 0,-1-1 0,1 1 0,0 0 0,0 0 0,1-1 0,-1 1 0,1 0 0,-1-1 0,3-4 0,-1 0 0,1 1 0,0 0 0,1-1 0,-1 1 0,2 0 0,-1 1 0,1-1 0,0 1 0,0 0 0,0 0 0,1 0 0,8-6 0,10-6 0,51-29 0,-50 32 0,11-15 0,-31 25 0,0 0 0,1 0 0,-1 1 0,1-1 0,0 1 0,8-3 0,2-1 0,31-14 0,1 1 0,0 3 0,100-24 0,-44 19 0,-76 15 0,2 1 0,-1 1 0,1 2 0,-1 1 0,61 1 0,-88 2 0,-1 0 0,1 1 0,0-1 0,0 0 0,0 1 0,0-1 0,0 1 0,0 0 0,0-1 0,-1 1 0,1 0 0,0 0 0,-1 0 0,1 0 0,0 1 0,-1-1 0,1 0 0,-1 1 0,3 2 0,-4-3 0,0 1 0,1-1 0,-1 0 0,0 1 0,0-1 0,0 1 0,0-1 0,0 0 0,0 1 0,0-1 0,0 1 0,0-1 0,-1 0 0,1 1 0,-1-1 0,1 0 0,-1 1 0,1-1 0,-1 0 0,0 0 0,0 0 0,1 0 0,-1 1 0,0-1 0,0 0 0,0 0 0,-2 1 0,-18 15 0,0 0 0,-1-2 0,0 0 0,-48 22 0,21-11 0,14-10 0,0-2 0,-1-2 0,-70 16 0,103-28 0,-18 4 0,-1-1 0,0-1 0,-23-1 0,24-2 0,1 2 0,0 1 0,-35 7 0,12-1 0,1-2 0,-1-2 0,-1-2 0,-68-5 0,19 1 0,-10 4 0,-107-5 0,206 3 0,1 0 0,-1-1 0,1 1 0,-1-1 0,1 0 0,-1 0 0,1 0 0,0 0 0,-1-1 0,1 1 0,0-1 0,0 0 0,0 0 0,0 0 0,0-1 0,1 1 0,-1 0 0,-3-5 0,3 2 0,1 0 0,-1 0 0,1 0 0,0 0 0,1 0 0,-1-1 0,1 1 0,0 0 0,1-1 0,-1 1 0,1-8 0,0-2 0,1 0 0,1 1 0,0-1 0,1 1 0,0 0 0,1 0 0,1 0 0,0 0 0,1 1 0,0 0 0,1 0 0,1 0 0,9-12 0,15-15 0,2 2 0,55-50 0,-26 27 0,-50 50 0,0 0 0,0 1 0,1 1 0,0 0 0,28-12 0,27-17 0,-45 24 0,37-16 0,12-7 0,-73 37 0,0 0 0,0 0 0,0 0 0,0 0 0,1 0 0,-1 0 0,0 0 0,0 0 0,0 0 0,0 0 0,0 0 0,0 0 0,1 0 0,-1 0 0,0 0 0,0 0 0,0 0 0,0 0 0,0 0 0,0-1 0,0 1 0,0 0 0,1 0 0,-1 0 0,0 0 0,0 0 0,0 0 0,0 0 0,0-1 0,0 1 0,0 0 0,0 0 0,0 0 0,0 0 0,0 0 0,0 0 0,0-1 0,0 1 0,0 0 0,0 0 0,0 0 0,0 0 0,0 0 0,0 0 0,0-1 0,0 1 0,0 0 0,0 0 0,0 0 0,0 0 0,0 0 0,0 0 0,-1 0 0,1-1 0,0 1 0,0 0 0,0 0 0,0 0 0,-11-2 0,-16 4 0,-58 33 0,63-25 0,-1 0 0,-38 10 0,-13 2 0,52-14 0,0-2 0,0 0 0,-1-1 0,-24 1 0,38-5 0,6-2 0,-1 1 0,1 0 0,0 1 0,-1-1 0,1 0 0,0 1 0,-1 0 0,1 0 0,0 0 0,0 0 0,-1 0 0,-3 3 0,6 1 0,10-2 0,9-3 0,47-12 0,105-35 0,-68 17 0,-69 20-211,0 2 1,1 1-1,0 2 0,52-2 0,622 9-1827,-702-2 2242,-3 0-166,0-1 0,1 1 1,-1 0-1,0 0 1,0 1-1,1-1 0,-1 1 1,0-1-1,0 1 1,0 0-1,0 0 0,0 1 1,0-1-1,3 2 1,-6-2-14,0-1 0,0 1 0,1-1 1,-1 1-1,0-1 0,-1 1 0,1-1 0,0 1 1,0-1-1,0 1 0,0-1 0,0 1 1,0-1-1,-1 1 0,1-1 0,0 1 1,0-1-1,-1 1 0,1-1 0,0 0 1,-1 1-1,1-1 0,0 0 0,-1 1 0,1-1 1,0 0-1,-1 1 0,1-1 0,-1 0 1,1 0-1,-1 1 0,1-1 0,-1 0 1,1 0-1,-1 0 0,-18 10 639,-124 41-206,120-45-401,-1-1-1,1-1 1,-1-1-1,-32 1 0,-953-6-1039,982 0 983,-1-1 0,0-1 0,1-2 0,-33-10 0,-19-5 0,69 20 55,1-2-1,-1 1 1,1-1-1,0-1 1,0 1 0,0-2-1,1 1 1,-15-10 0,20 11-32,0 0 0,0 0 1,0-1-1,0 1 1,0-1-1,1 1 0,-1-1 1,1 0-1,0 0 1,0 0-1,1 0 1,-1 0-1,1 0 0,0-1 1,0 1-1,0 0 1,1-1-1,0 1 0,-1-1 1,2-7-1,0 6-23,-1 1 0,1 0 0,0 0 0,1 0 0,-1 0 0,1 0 0,0 0 0,1 0 0,-1 0 0,1 1 0,0-1 0,0 1 0,0 0 0,0 0 0,1 0 0,0 0 0,0 1 0,0-1 0,0 1 0,0 0 0,9-4 0,0 1 0,0 0 0,1 0 0,-1 2 0,1-1 0,0 2 0,23-4 0,18-3 0,-35 6 0,38-4 0,-24 5 0,32-8 0,-35 5 0,48-2 0,-48 7 0,172 4 0,-139 9 0,-48-8 0,0 0 0,21 1 0,-24-4 0,1 1 0,-1 1 0,0 0 0,0 0 0,0 1 0,0 1 0,20 11 0,-27-13 0,-1 0 0,0 0 0,0 0 0,0 1 0,0 0 0,0 0 0,-1 0 0,0 1 0,1-1 0,-2 1 0,1 0 0,-1 0 0,1 0 0,-1 1 0,-1-1 0,1 1 0,-1 0 0,0 0 0,1 6 0,-2-10 0,-1 1 0,0 0 0,0 0 0,0 0 0,-1 0 0,1 0 0,0 0 0,-1-1 0,0 1 0,0 0 0,0 0 0,0-1 0,0 1 0,0-1 0,-4 5 0,1-2 0,1 0 0,-2-1 0,1 0 0,0 0 0,-1 0 0,0 0 0,-7 3 0,0 0 0,-1-1 0,1 0 0,-1-1 0,-1-1 0,-26 6 0,5-2 0,-44 15 0,30-8 0,28-10 0,1-1 0,-1-1 0,-21 0 0,-32 4 0,-8 3 0,0-4 0,-112-6 0,85-1 0,100 1 0,0 0 0,1-1 0,-1 0 0,0 0 0,1-1 0,-1 0 0,1-1 0,0 1 0,0-2 0,-12-5 0,19 8 0,1 1 0,-1-1 0,0 1 0,1-1 0,-1 1 0,0-1 0,1 1 0,-1-1 0,0 0 0,1 0 0,-1 1 0,1-1 0,0 0 0,-1 0 0,1 1 0,0-1 0,-1 0 0,1 0 0,0 0 0,0 1 0,-1-1 0,1 0 0,0 0 0,0 0 0,0 0 0,0 0 0,0 0 0,1 0 0,-1-1 0,1 0 0,0 0 0,0 0 0,0 1 0,0-1 0,1 1 0,-1-1 0,0 1 0,1-1 0,-1 1 0,4-3 0,2-1 0,0 1 0,0 0 0,0 0 0,1 0 0,8-2 0,66-11 0,-28 7 0,93-15 0,-27 11 0,-3 2 0,-51 4-661,0 3-1,111 6 0,-66 1 251,1023-2 411,-959 14 0,-16-1 0,10 5-1086,-104-9 770,0 3 656,-44-7 552,-1-1-1,28 1 1,-32-5-585,-20 1-54,-26 2-30,-46 8-223,0-3 0,0-3 0,-89-7 0,51 1 0,109 1 0,-1 0 0,0-1 0,0 1 0,0-1 0,1 0 0,-9-3 0,14 4 0,-1 0 0,0-1 0,0 1 0,1 0 0,-1-1 0,0 1 0,1-1 0,-1 1 0,0-1 0,1 1 0,-1-1 0,1 0 0,-1 1 0,1-1 0,-1 0 0,1 1 0,0-1 0,-1 0 0,1 1 0,0-1 0,-1-1 0,1 1 0,0-1 0,0 1 0,1-1 0,-1 1 0,0 0 0,0-1 0,1 1 0,-1-1 0,1 1 0,0 0 0,-1 0 0,1-1 0,0 1 0,0 0 0,-1 0 0,3-2 0,0 0 0,0 0 0,1 0 0,-1 0 0,0 1 0,1-1 0,0 1 0,-1 0 0,1 0 0,0 0 0,0 0 0,6-1 0,53-9 0,-8 1 0,-27 2 0,2 1 0,-1 2 0,1 1 0,-1 1 0,52 1 0,-60 2 0,1-1 0,40-10 0,-9 2 0,4 0 0,-20 4 0,0 0 0,41 1 0,524 6-1626,-596-1 1666,-3-1 14,1 1-1,-1 0 0,0 0 1,1 0-1,-1 0 1,0 1-1,0-1 1,1 1-1,-1 0 0,0 0 1,0 0-1,0 0 1,0 1-1,3 1 1,-6-2-43,1-1 0,-1 0 0,0 1 0,0-1 0,0 0 0,0 1 0,0-1 0,0 0 0,0 1 0,0-1 0,0 0 1,0 1-1,-1-1 0,1 0 0,0 0 0,0 1 0,0-1 0,0 0 0,0 1 0,-1-1 0,1 0 0,0 0 0,0 1 0,0-1 1,-1 0-1,1 0 0,0 1 0,0-1 0,-1 0 0,1 0 0,0 0 0,-1 0 0,1 1 0,0-1 0,0 0 0,-1 0 1,1 0-1,0 0 0,-1 0 0,1 0 0,0 0 0,-1 0 0,1 0 0,0 0 0,-1 0 0,1 0 0,-1 0 0,-17 4 242,-146 25-253,101-19 0,27-3 0,-59 2 0,-513-8-492,283-3 302,283 0 190,-52-9 0,-17-1 0,58 10-122,7 1-275,-80-12 0,94 9 512,26 5-58,1-1 1,-1-1 0,0 1 0,1-1 0,-1 0 0,0 0 0,1-1 0,-1 1-1,1-1 1,0-1 0,-10-4 0,15 7-47,0-1-1,0 1 1,0 0 0,0-1-1,0 1 1,0 0 0,0-1-1,0 1 1,0 0 0,0-1 0,0 1-1,0 0 1,0-1 0,0 1-1,0 0 1,0 0 0,0-1-1,1 1 1,-1 0 0,0-1-1,0 1 1,0 0 0,1 0 0,-1-1-1,0 1 1,0 0 0,0 0-1,1 0 1,-1-1 0,0 1-1,1 0 1,-1 0 0,0 0-1,0 0 1,1-1 0,-1 1-1,0 0 1,1 0 0,-1 0 0,0 0-1,1 0 1,-1 0 0,0 0-1,1 0 1,-1 0 0,0 0-1,1 0 1,18-3 265,57-2-276,103 5 0,-61 3 0,805-3-2857,-749 14 1861,-16-1 132,-148-13 865,36 0 24,0 2 1,-1 2-1,79 17 1,-42-2 5,144 15 1,-71-10 2382,-150-23-2282,0 0-1,0 0 1,0 0-1,0 1 0,-1 0 1,1 0-1,0 0 1,-1 0-1,6 5 0,-9-7-106,-1 1-1,1-1 0,0 1 0,-1 0 1,1-1-1,-1 1 0,1-1 0,-1 1 0,1 0 1,-1 0-1,0-1 0,1 1 0,-1 0 0,0 0 1,1-1-1,-1 1 0,0 0 0,0 0 0,0 0 1,0-1-1,0 1 0,0 0 0,0 1 0,-1 0-9,1-1-1,-1 1 0,0-1 0,0 1 1,0-1-1,0 0 0,0 1 0,0-1 0,0 0 1,0 0-1,-1 0 0,1 0 0,0 0 1,-1 0-1,1 0 0,-3 1 0,-9 4-14,1 1 0,-1-2 0,-1 0 0,1 0 0,-1-1 0,0-1 0,-18 2 0,-9-1 0,-50-4 0,71 0 0,-12-1 0,0 1 0,1 2 0,-1 1 0,-36 8 0,36-5 0,-1-2 0,0-1 0,0-2 0,-35-3 0,27 1 0,682 2 0,-332-2 0,-321 2 0,0 0 0,1 1 0,-20 6 0,-24 3 0,-236-6 0,161-7 0,-502 2-1158,594-2 1045,-55-10 1,54 6 3,-50-1 1,53 6 108,0-1 0,-49-10 0,-177-42 0,226 49 0,0 1 0,0 2 0,-51 3 0,51 1 0,-1-2 0,0-2 0,-43-7 0,11-1 305,-1 4 1,0 2-1,-74 6 1,29 0-6,786-2-339,-638 2-147,0 1-1,37 9 1,-21-3 160,83 18 26,-2-3 0,-125-23 31,0 1 1,0-1 0,0 1 0,0 0 0,-1 0 0,1 0 0,0 1 0,-1 0 0,0 0 0,5 4 0,-8-7-23,1 1 0,-1 1 1,0-1-1,0 0 0,0 0 0,0 0 1,0 1-1,0-1 0,-1 0 0,1 1 1,0-1-1,-1 1 0,1-1 0,0 1 1,-1-1-1,0 1 0,1-1 0,-1 1 1,0-1-1,0 1 0,0 0 0,0-1 1,0 1-1,0-1 0,-1 1 0,1 0 1,0-1-1,-1 1 0,1-1 0,-1 1 1,0-1-1,0 0 0,1 1 0,-1-1 1,0 0-1,0 1 0,-1 0 0,-4 2-9,1 0 0,-1 0 0,0 0 0,0-1 0,0 0 0,0-1 0,0 1 0,-1-1 0,1 0 0,-1-1 0,-11 2 0,-19 6 0,13 0 0,11-4 0,-1 0 0,0-1 0,0-1 0,0 0 0,-18 1 0,-54 9 0,61-8 0,-47 3 0,-45-9 0,-54 2 0,71 15 0,43-6 0,0 2 0,35-7 0,-1-1 0,-31 2 0,32-2 0,22-4 0,-1 0 0,1 0 0,0 0 0,0 1 0,0-1 0,0 0 0,0 0 0,0 0 0,0 0 0,0 1 0,0-1 0,0 0 0,0 0 0,0 1 0,0-1 0,0 0 0,0 0 0,0 0 0,0 1 0,0-1 0,0 0 0,0 0 0,0 0 0,0 0 0,0 1 0,0-1 0,1 0 0,-1 0 0,0 0 0,0 0 0,0 1 0,0-1 0,0 0 0,1 0 0,-1 0 0,0 0 0,0 0 0,0 0 0,0 1 0,1-1 0,-1 0 0,0 0 0,0 0 0,0 0 0,1 0 0,-1 0 0,5 2 0,-1 0 0,1 0 0,-1 0 0,1-1 0,0 0 0,6 1 0,25 4 0,-1 2 0,57 19 0,-59-17 0,-31-10 0,-1 1 0,1-1 0,0 1 0,0-1 0,0 1 0,0 0 0,0 0 0,-1 0 0,1 0 0,0 0 0,-1 0 0,1 0 0,-1 0 0,1 1 0,-1-1 0,0 1 0,1-1 0,-1 1 0,0-1 0,0 1 0,0 0 0,0 0 0,0-1 0,-1 1 0,1 0 0,-1 0 0,1 0 0,0 4 0,-2-3 0,1 0 0,-1 0 0,0 0 0,0 0 0,0 0 0,0 0 0,0 0 0,-1 0 0,0 0 0,1-1 0,-1 1 0,0 0 0,0-1 0,0 0 0,-1 1 0,-4 3 0,-5 2 0,0 0 0,-1-1 0,0-1 0,0 0 0,0 0 0,-1-1 0,0-1 0,-25 5 0,-34 11 0,59-16 0,0 0 0,0-1 0,-22 1 0,27-4 0,0 1 0,0 0 0,0 0 0,1 1 0,-1 0 0,0 1 0,1 0 0,-1 0 0,1 1 0,-14 8 0,22-12 0,-1 1 0,1-1 0,-1 0 0,1 0 0,0 0 0,-1 0 0,1 1 0,0-1 0,-1 0 0,1 0 0,0 1 0,0-1 0,-1 0 0,1 0 0,0 1 0,0-1 0,-1 0 0,1 1 0,0-1 0,0 1 0,0-1 0,-1 0 0,1 1 0,0-1 0,0 0 0,0 1 0,0-1 0,0 1 0,0-1 0,0 0 0,0 1 0,0-1 0,0 1 0,0-1 0,0 0 0,0 1 0,0-1 0,1 0 0,-1 1 0,0-1 0,0 1 0,20 6 0,30-4 0,-47-3 0,738-2 0,-735 2 0,-2-1 0,-1 1 0,0 0 0,1 0 0,-1 0 0,0 0 0,1 1 0,-1-1 0,0 1 0,0 0 0,1 0 0,-1 0 0,0 0 0,5 4 0,-8-5 0,0 0 0,0 1 0,0-1 0,1 0 0,-1 1 0,0-1 0,0 0 0,-1 1 0,1-1 0,0 0 0,0 1 0,0-1 0,0 0 0,0 1 0,0-1 0,0 0 0,0 0 0,-1 1 0,1-1 0,0 0 0,0 0 0,0 1 0,-1-1 0,1 0 0,0 0 0,0 1 0,0-1 0,-1 0 0,1 0 0,0 0 0,-1 1 0,1-1 0,0 0 0,0 0 0,-1 0 0,1 0 0,0 0 0,-1 0 0,1 0 0,0 0 0,-1 0 0,1 0 0,0 0 0,-1 0 0,1 0 0,0 0 0,-1 0 0,-18 4 0,-55 1 0,-108-5 0,65-3 0,-459 3 0,557 1 0,0 1 0,-36 9 0,34-6 0,0-2 0,-26 3 0,-100-7 0,240 24 0,39-20 0,-98-5 0,-1 2 0,0 2 0,53 8 0,24 6 0,0 1 0,20 9 0,-84-21 0,-40-5 0,0 0 0,0 0 0,0 0 0,0 1 0,-1 0 0,1 0 0,0 1 0,0-1 0,-1 1 0,1 0 0,-1 1 0,10 5 0,-14-8 0,-1 1 0,1-1 0,-1 1 0,0-1 0,1 1 0,-1-1 0,1 1 0,-1-1 0,0 1 0,1-1 0,-1 1 0,0-1 0,0 1 0,1-1 0,-1 1 0,0 0 0,0-1 0,0 1 0,0 0 0,0-1 0,0 1 0,0-1 0,0 1 0,0 0 0,0-1 0,0 1 0,0 0 0,0-1 0,0 1 0,-1-1 0,1 1 0,0-1 0,-1 1 0,1 0 0,0-1 0,-1 1 0,1-1 0,0 1 0,-1-1 0,1 0 0,-1 1 0,1-1 0,-1 1 0,1-1 0,-1 0 0,1 1 0,-1-1 0,1 0 0,-1 0 0,0 1 0,1-1 0,-1 0 0,1 0 0,-1 0 0,0 0 0,-41 10 0,37-9 0,-88 20 0,56-12 0,0-1 0,0-2 0,-57 2 0,-246-9 0,333 1 0,4 0 0,-1 1 0,1-1 0,0 0 0,-1 0 0,1-1 0,0 1 0,0-1 0,-1 0 0,1 1 0,0-1 0,0-1 0,0 1 0,-6-3 0,9 3 0,0 1 0,0 0 0,0-1 0,0 1 0,0 0 0,0-1 0,0 1 0,0 0 0,0 0 0,0-1 0,0 1 0,0 0 0,0-1 0,0 1 0,1 0 0,-1-1 0,0 1 0,0 0 0,0 0 0,0-1 0,1 1 0,-1 0 0,0-1 0,0 1 0,0 0 0,1 0 0,-1 0 0,0-1 0,0 1 0,1 0 0,-1 0 0,0 0 0,1 0 0,-1 0 0,0-1 0,1 1 0,-1 0 0,0 0 0,0 0 0,1 0 0,-1 0 0,0 0 0,1 0 0,-1 0 0,0 0 0,1 0 0,-1 0 0,19-3 0,37-4 0,27-4 0,99 0 0,683 11 0,-1367 0 0,483-1 0,0-1 0,-37-8 0,36 5 0,-1 1 0,-27-1 0,-61 6 0,-43-2 0,149 1 0,1 0 0,0-1 0,-1 1 0,1-1 0,0 1 0,-1-1 0,1 0 0,0 0 0,0 0 0,0 0 0,0 0 0,-3-2 0,4 2 0,0 0 0,1 0 0,-1 0 0,0 0 0,1 1 0,-1-1 0,0 0 0,1 0 0,-1 0 0,1 0 0,-1 0 0,1 0 0,0-1 0,-1 1 0,1 0 0,0 0 0,0 0 0,0 0 0,0-2 0,0 1 0,1 0 0,0 0 0,-1 0 0,1 0 0,0 0 0,0 0 0,0 0 0,0 1 0,0-1 0,1 0 0,-1 0 0,0 1 0,1-1 0,0 1 0,-1-1 0,1 1 0,0 0 0,-1 0 0,1 0 0,0 0 0,0 0 0,0 0 0,0 0 0,0 1 0,4-2 0,12-2 0,-1 2 0,1-1 0,0 2 0,24 1 0,-21 0 0,0 0 0,36-7 0,71-10 0,-19 2 0,-70 11 0,0 0 0,62 4 0,33-2 0,-95-3-275,48-14-1,-47 10 14,42-5 0,25 0 262,-48 6 0,62-2 0,604 9 770,-334 3-465,-390-2-305,0 0 0,1-1 0,-1 1 0,1 0 0,-1 1 0,1-1 0,-1 0 0,0 0 0,1 1 0,-1-1 0,1 1 0,-1-1 0,0 1 0,2 0 0,-3 0 0,0-1 0,0 0 0,0 1 0,0-1 0,0 0 0,0 1 0,0-1 0,0 1 0,0-1 0,0 0 0,0 1 0,0-1 0,0 0 0,0 1 0,0-1 0,-1 0 0,1 1 0,0-1 0,0 0 0,0 1 0,-1-1 0,1 0 0,0 0 0,0 1 0,-1-1 0,1 0 0,0 0 0,-1 1 0,1-1 0,0 0 0,-1 0 0,1 0 0,-40 20 0,14-12 0,-1-2 0,-28 4 0,-11 2 0,25-6 0,-1-1 0,1-3 0,-76-4 0,27 0 0,-853 2 0,1579 0 0,-589 2 0,50 9 0,40 2 0,-62-8-613,0 3 0,94 22-1,-29-3 614,-114-22 297,39 2 0,-46-6-102,-1 1 0,1 0 0,-1 2 0,0 0 0,22 8-1,-35-10-166,3 1-14,1 1-1,-1 0 1,0 0 0,8 7-1,-15-10-13,0-1-1,0 1 1,0-1-1,-1 1 1,1 0-1,0 0 1,-1-1-1,1 1 1,-1 0-1,1 0 1,-1 0-1,1 0 1,-1-1-1,1 1 0,-1 0 1,0 0-1,1 0 1,-1 0-1,0 2 1,0-2 0,-1 0-1,1 0 1,-1 0-1,1 0 1,-1 0 0,1 0-1,-1 0 1,0 0-1,0 0 1,1 0 0,-1 0-1,0 0 1,0 0-1,0-1 1,0 1 0,0 0-1,0-1 1,0 1-1,0-1 1,0 1 0,-2 0-1,-5 2 1,0 0 0,0-1 0,0 0 0,-1 0 0,1 0 0,-1-1 0,-8 0 0,-66-3 0,38 0 0,-219 1 0,1159 1 0,-862 2 0,57 10 0,-54-6 0,41 1 0,-68-7 0,-6 0 0,0 0 0,0 0 0,1 0 0,-1 0 0,0 0 0,0 1 0,0 0 0,1-1 0,-1 1 0,0 0 0,0 0 0,0 1 0,4 2 0,-7-4 0,0 0 0,0 1 0,0-1 0,0 0 0,0 1 0,0-1 0,0 0 0,0 1 0,0-1 0,0 0 0,0 1 0,0-1 0,0 0 0,-1 1 0,1-1 0,0 0 0,0 0 0,0 1 0,0-1 0,-1 0 0,1 0 0,0 1 0,0-1 0,-1 0 0,1 0 0,0 1 0,0-1 0,-1 0 0,1 0 0,0 0 0,-1 0 0,1 0 0,0 0 0,-1 1 0,1-1 0,0 0 0,-1 0 0,1 0 0,0 0 0,0 0 0,-1 0 0,1 0 0,0 0 0,-1 0 0,0-1 0,-17 5 0,-36 1 0,1-3 0,-82-7 0,127 4 0,1-1 0,-1 1 0,1-1 0,-1 0 0,1-1 0,0 0 0,0 0 0,-12-8 0,18 10 0,0 1 0,0-1 0,0 0 0,0 0 0,0 0 0,0 0 0,0 0 0,0 0 0,0 0 0,0 0 0,1 0 0,-1-1 0,0 1 0,1 0 0,-1 0 0,1-1 0,-1 1 0,1 0 0,0-1 0,0 1 0,-1-2 0,2 1 0,0 0 0,-1 0 0,1 0 0,0 0 0,0 0 0,0 1 0,0-1 0,0 0 0,1 1 0,-1-1 0,1 0 0,-1 1 0,1 0 0,-1-1 0,1 1 0,0 0 0,-1 0 0,1 0 0,2-1 0,7-4 0,0 0 0,0 1 0,1 1 0,0 0 0,-1 0 0,19-2 0,72-3 0,-51 6 0,22-8 0,-53 6 0,1 2 0,22-2 0,104 6 0,-181-5 0,1-1 0,-54-16 0,41 9 0,-45-5 0,55 11 0,-64-18 0,75 17 0,-47-8 0,46 11 0,-43-12 0,54 11-4,-286-86-560,256 85 643,38 6-46,-1 0 0,1-1 0,0 0-1,0 0 1,0-1 0,1 0 0,-1 0 0,0-1 0,0 1 0,1-1 0,-8-5 0,14 7-31,-1 1 1,1 0 0,-1-1 0,1 1 0,-1-1 0,1 1 0,-1-1 0,1 1 0,0-1 0,-1 1 0,1-1 0,0 1 0,-1-1 0,1 1 0,0-1 0,0 0 0,0 1 0,0-1 0,-1 1 0,1-1 0,0 0 0,0 1 0,0-1 0,0 0 0,0 1-1,0-1 1,1 1 0,-1-1 0,0 0 0,0 1 0,1-2 0,0 1-1,0-1 1,0 1-1,0-1 0,0 1 0,1 0 0,-1-1 0,1 1 0,-1 0 1,1 0-1,2-2 0,3 0-7,-1 0 0,1 0 1,0 0-1,11-2 0,24-1 5,0 3 0,0 1 0,54 5 0,-1 0 0,28-4-339,131 3-681,-199 4 844,107 26 0,-110-19-175,1-2 0,64 4-1,-74-13 329,-2-1 15,-1 2 1,1 1-1,46 12 0,-42-6-255,74 6-1,-94-13 238,-7-1 387,-1 1-1,0 1 0,1 1 0,-1 0 0,-1 1 0,1 1 0,-1 0 1,22 14-1,-37-20-354,1 0 0,0 0 0,-1 0 0,1 0 0,0 1 0,-1-1 1,0 0-1,1 1 0,-1-1 0,0 1 0,0 0 0,0-1 0,0 1 0,0 0 1,0-1-1,0 1 0,0 0 0,-1 0 0,1 3 0,-1-4-4,0 1 0,0 0 0,-1-1 1,1 1-1,-1-1 0,1 1 0,-1-1 0,0 1 0,1-1 0,-1 1 0,0-1 0,0 0 0,0 0 0,0 1 0,0-1 1,0 0-1,0 0 0,-3 2 0,-7 4-8,-1 0 1,0-1-1,0 0 0,-21 7 1,19-7 1,-7 1 4,-1-2 0,1 0 0,-35 4 0,8-2 0,10-2 0,1-3 0,-51-1 0,55-2 0,0 1 0,0 2 0,-47 8 0,18 0 0,1-3 0,-2-3 0,-102-6 0,45-1 0,-1137 3 0,1230 2 0,1 0 0,-30 8 0,28-5 0,-45 3 0,-514-7 0,284-3 0,-221 2 0,470 9 0,50-8 0,30-5-577,52-1-1,-75 5 368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59:51.7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0 553 24575,'1'0'0,"0"0"0,-1-1 0,1 1 0,0 0 0,-1 0 0,1 0 0,-1-1 0,1 1 0,-1 0 0,1 0 0,-1-1 0,1 1 0,-1-1 0,1 1 0,-1 0 0,1-1 0,-1 1 0,1-1 0,-1 1 0,0-1 0,1 1 0,-1-1 0,1 0 0,10-10 0,83-7 0,-68 13 0,0 1 0,0 1 0,0 1 0,31 1 0,-26 2 0,-1-2 0,51-9 0,-15 0-508,1 4-1,-1 2 1,95 6-1,-36 1 110,2165-3-2042,-2263-3 3207,0 0-1,0-2 1,0-1-1,42-15 1,-32 10-223,2 0-291,48-9-1,-69 16-251,1 0 0,34-15 0,16-4 0,-53 18 0,0-1 0,0 0 0,-1-1 0,0 0 0,0-1 0,16-12 0,-24 16 0,1 0 0,-1 1 0,1 0 0,-1 1 0,10-3 0,-8 3 0,0 0 0,0-1 0,14-7 0,59-28 0,-52 25 0,31-18 0,-12 6 0,0 2 0,78-26 0,-104 42 0,0-2 0,-1-1 0,31-18 0,-52 28 0,-1 0 0,0 0 0,0 0 0,1-1 0,-1 1 0,0 0 0,0 0 0,1 0 0,-1 0 0,0 0 0,0-1 0,0 1 0,1 0 0,-1 0 0,0 0 0,0-1 0,0 1 0,0 0 0,1 0 0,-1-1 0,0 1 0,0 0 0,0 0 0,0-1 0,0 1 0,0 0 0,0 0 0,0-1 0,0 1 0,0 0 0,0 0 0,0-1 0,0 1 0,0 0 0,0-1 0,-10-2 0,-15 5 0,-33 14 0,28-7 0,-1-1 0,0-1 0,-42 3 0,-14 3 0,62-8 0,-46 3 0,-95 5 0,-20 0 0,-511-14-800,690 1 835,4 1 16,0-1 0,0 0 0,-1 0 0,1 0 0,0 0 0,-1 0 0,1-1 0,0 0 0,0 0 0,0 0 0,0 0 0,-1 0 0,2 0 0,-5-3 0,8 4-51,-1-1 0,0 1 0,0-1 0,0 1 0,0-1 0,1 1 0,-1-1 0,0 1 0,0-1 0,1 1 0,-1-1 0,0 1 0,1-1 0,-1 1 0,1 0 0,-1-1 0,0 1 0,1 0 0,-1-1 0,1 1 0,-1 0 0,1-1 0,-1 1 0,1 0 0,-1 0 0,2 0 0,21-12 0,-16 8 0,10-6 0,0 1 0,0 0 0,1 1 0,1 1 0,-1 1 0,1 1 0,0 0 0,0 1 0,0 1 0,28 0 0,-40 2 0,2 1 0,-1 0 0,1 0 0,-1 1 0,1 0 0,12 3 0,-19-3 0,-1 0 0,1-1 0,0 1 0,-1 0 0,1 0 0,0 0 0,-1 0 0,1 0 0,-1 0 0,1 0 0,-1 1 0,0-1 0,0 1 0,1-1 0,-1 1 0,0-1 0,0 1 0,0-1 0,-1 1 0,1 0 0,0 0 0,-1-1 0,1 1 0,-1 0 0,1 0 0,-1 0 0,0 0 0,0-1 0,0 1 0,0 0 0,0 2 0,-1 2 0,0 0 0,0 0 0,0 0 0,-1 0 0,1-1 0,-2 1 0,1 0 0,0-1 0,-1 0 0,0 0 0,-1 1 0,1-2 0,-1 1 0,-7 7 0,-5 3 0,-1 0 0,-32 21 0,-16 14 0,46-34 0,-2 1 0,0-2 0,-37 19 0,38-22 0,20-12 0,-1 0 0,1 0 0,-1 1 0,1-1 0,-1 0 0,1 0 0,-1 1 0,1-1 0,-1 0 0,1 1 0,0-1 0,-1 0 0,1 1 0,-1-1 0,1 1 0,0-1 0,-1 0 0,1 1 0,0-1 0,0 1 0,-1-1 0,1 1 0,0-1 0,0 1 0,0-1 0,0 2 0,11 3 0,24-4 0,50-14 0,-56 7 0,47-3 0,-47 9 0,0-2 0,55-11 0,57-9-745,-93 17 596,84-6-704,36-4-575,-119 9 1283,1 2 1,70 3-1,-70 3 58,-1-3 0,67-9-1,-20-2-125,1 5 0,140 8-1,-94 1 95,262-2 1673,-399 0-1312,1 1-1,-1-1 1,0 1-1,0 1 1,0-1-1,11 5 1,-16-6-200,-1 1-1,1-1 1,0 0 0,0 1 0,-1-1 0,1 1 0,0-1-1,0 1 1,-1-1 0,1 1 0,-1 0 0,1-1 0,-1 1-1,1 0 1,-1-1 0,1 1 0,-1 0 0,1 0 0,-1 0-1,0-1 1,1 1 0,-1 1 0,0-1-21,0 1 0,-1-1 0,1 0 1,-1 1-1,1-1 0,-1 0 0,0 0 0,1 0 0,-1 0 1,0 1-1,0-1 0,0 0 0,0 0 0,0-1 0,0 1 1,0 0-1,0 0 0,0 0 0,-2 1 0,-11 5-21,0-1 0,0 0 0,0-1 0,0-1 0,-1 0 0,-29 4 0,6 0 0,-3-2 1,0-2 1,-1-1-1,-72-6 0,26 1-107,-577 2-401,634-2 507,-59-10 0,55 6 0,-41-1 0,69 6 50,0 1 1,1-1 0,-1 0 0,0 0-1,-9-4 1,15 5-42,0 0-1,0-1 1,-1 1 0,1-1-1,0 1 1,0-1 0,0 0 0,-1 0-1,1 1 1,0-1 0,0 0-1,0 0 1,0 0 0,1 0-1,-1 0 1,0 0 0,0 0-1,1 0 1,-1-1 0,0 1 0,1 0-1,-1 0 1,1-1 0,0 1-1,-1 0 1,1 0 0,0-1-1,0 1 1,0 0 0,0-1 0,0 1-1,0 0 1,0-1 0,1-2-1,-1 2-8,2 0 0,-1 0 0,0 0 0,0 0 0,0 0 0,1 0 0,-1 1 0,1-1 0,0 0 0,0 1 0,-1-1 0,1 1 0,0 0 0,3-2 0,36-18 0,-28 15 0,10-4 0,0 2 0,0 0 0,39-6 0,16-5 0,-35 8 0,55-7 0,-32 7 0,-9 4 0,-1 2 0,108 5 0,-64 2 0,258-2 0,-351 1 0,0-1 0,0 1 0,0 0 0,0 1 0,0-1 0,0 2 0,0-1 0,-1 1 0,10 4 0,-15-6 0,1 0 0,0 0 0,-1 0 0,1 0 0,-1 0 0,0 0 0,1 0 0,-1 1 0,0-1 0,0 0 0,1 1 0,-1-1 0,0 1 0,-1-1 0,1 1 0,0 0 0,0-1 0,-1 1 0,1 0 0,-1 0 0,1-1 0,-1 1 0,0 0 0,0 0 0,0 0 0,0-1 0,0 1 0,0 0 0,0 0 0,0 0 0,-1-1 0,1 1 0,-1 0 0,0 0 0,1-1 0,-1 1 0,0-1 0,0 1 0,0 0 0,0-1 0,-2 3 0,-4 4 0,1 0 0,-1-1 0,0 0 0,-1 0 0,0-1 0,0 1 0,-15 7 0,-69 30 0,44-22 0,32-16 0,1-1 0,-33 8 0,-15 5 0,-6 5 0,-99 21 0,112-30 0,26-5 0,-62 7 0,16-3-437,53-8 133,-42 4 0,-43 5 250,69-8 59,-45 2 1,30-7 64,-182-4 720,236 3-787,-1 0-1,0 1 1,0-1 0,0 0 0,0-1-1,1 1 1,-1 0 0,0 0 0,0 0-1,0 0 1,0-1 0,1 1 0,-1 0-1,0-1 1,0 1 0,1-1 0,-1 1-1,0-1 1,1 1 0,-1-1 0,0 1-1,1-1 1,-1 1 0,1-1 0,-1 0-1,0-1 1,1 1 1,0 0 0,1 0 0,-1 0 0,0 0 0,1 1 0,-1-1-1,0 0 1,1 0 0,-1 0 0,1 0 0,-1 0 0,1 0 0,0 1 0,-1-1 0,1 0 0,0 0-1,0 1 1,0-1 0,43-29 76,2 6-80,1 2 0,0 2 0,68-19 0,52-13 0,-80 25 0,-44 12 0,0 3 0,47-8 0,319-51-4015,-353 61 3934,-4 0 74,105-5 0,153 0 7,-10-12 0,292 15 12,-367 15 897,-226-3-899,1 0 1,0 0 0,0 0-1,0 0 1,0 1-1,0-1 1,0 0 0,0 0-1,0 0 1,0 0 0,0 0-1,0 1 1,0-1-1,0 0 1,0 0 0,0 0-1,0 0 1,0 1 0,0-1-1,0 0 1,0 0 0,0 0-1,0 0 1,0 0-1,0 1 1,0-1 0,0 0-1,1 0 1,-1 0 0,0 0-1,0 0 1,0 0-1,0 1 1,0-1 0,0 0-1,0 0 1,1 0 0,-1 0-1,0 0 1,0 0-1,0 0 1,0 0 0,0 0-1,1 0 1,-1 0 0,0 0-1,0 0 1,0 0-1,0 0 1,1 0 0,-1 0-1,0 0 1,0 0 0,0 0-1,0 0 1,0 0-1,1 0 1,-1 0 0,0 0-1,0 0 1,0 0 0,0 0-1,0 0 1,1 0-1,-1 0 1,0 0 0,0-1-1,-16 12 1062,-26 7 323,17-9-1395,-46 10 0,44-13 0,-41 14 0,35-9 0,-1-1 0,1-2 0,-1-2 0,-52 4 0,-76 15 0,86-15 0,20-2 0,-65 1 0,-533-10 0,694-9 0,-7 0 0,2 6 0,65 2 0,-71 3 0,1-2 0,0-1 0,38-7 0,-9 0-134,1 3-1,0 2 0,96 5 0,-46 1 37,387-2 204,-491 0-63,0 1 0,0 0 0,0 0 1,0 0-1,0 0 0,-1 1 0,9 3 0,-14-5-39,1 1 0,0-1-1,0 0 1,0 1 0,0-1-1,0 1 1,0 0-1,0-1 1,0 1 0,-1 0-1,1-1 1,0 1 0,-1 0-1,1 0 1,0 0 0,-1 0-1,1-1 1,-1 1 0,1 0-1,-1 0 1,0 0 0,1 0-1,-1 0 1,0 0-1,0 0 1,0 0 0,0 0-1,0 1 1,0-1 0,0 0-1,0 0 1,0 0 0,0 0-1,0 0 1,-1 0 0,1 0-1,0 0 1,-1 0 0,1 0-1,-1-1 1,1 1-1,-1 0 1,1 0 0,-1 0-1,0 0 1,1-1 0,-1 1-1,0 0 1,0 0 0,-1 0-1,-6 7-3,0-1 0,-1 1 0,0-2 0,0 1 0,0-1 0,-1-1 0,0 0 0,0 0 0,-14 4 0,-16 3 0,-48 9 0,24-6 0,36-10 0,1 0 0,-1-2 0,-42-1 0,39-2 0,0 2 0,-43 7 0,39-4 0,-68 3 0,33-4 0,-2 8 0,52-8 0,-1 0 0,-24 0 0,22-3 0,1 0 0,-1 2 0,0 0 0,-32 10 0,54-12 0,3-2 0,10-1 0,19-6 0,-7-2 0,-12 4 0,0 2 0,0 0 0,0 0 0,21-3 0,124-21 0,-99 16 0,-37 7 0,0 1 0,35-2 0,-19 3 0,-1-2 0,61-15 0,11-3 0,-81 19 0,46-7 0,85-2 0,-81 8-873,147-29 0,-144 19 558,13 3 27,0 3-1,122 6 1,-177 1 288,58-9 0,23-2 0,-35 15-40,-46-1 1047,46-3 0,-183 25-55,6-9-952,54-8 0,-68 4 0,85-9 0,1 2 0,-30 6 0,28-5 0,-44 4 0,-373-7 0,236-2 0,216 1 0,25 0 0,1-1 0,0-1 0,49-11 0,59-14 0,-89 19 0,1 3 0,-1 3 0,64 5 0,-10-1 0,426-2 0,-531 1 0,1-1 0,-1 1 0,0 0 0,0 0 0,0 1 0,0-1 0,9 5 0,-14-6 0,0 1 0,0-1 0,-1 1 0,1-1 0,0 1 0,0-1 0,0 1 0,-1-1 0,1 1 0,0 0 0,-1-1 0,1 1 0,-1 0 0,1 0 0,-1 0 0,1-1 0,-1 1 0,1 0 0,-1 0 0,0 0 0,1 0 0,-1 1 0,0-1 0,-1 1 0,1-1 0,-1 1 0,1-1 0,-1 1 0,1-1 0,-1 0 0,0 1 0,0-1 0,0 0 0,0 0 0,0 0 0,0 0 0,0 1 0,0-1 0,0-1 0,0 1 0,-1 0 0,-1 1 0,-6 4 0,0 0 0,-1 0 0,0-1 0,0-1 0,-1 1 0,1-2 0,-1 0 0,0 0 0,-14 2 0,-6-2 0,-60-2 0,-12 0 0,39 12 0,48-9 0,0-1 0,-20 2 0,-222-2 0,135-5 0,123 2 0,0 0 0,0 0 0,0 0 0,0 0 0,0 0 0,0-1 0,0 1 0,0 0 0,0 0 0,0 0 0,0 0 0,0 0 0,0 0 0,0 0 0,0 0 0,0 0 0,0 0 0,0 0 0,0-1 0,0 1 0,0 0 0,0 0 0,0 0 0,0 0 0,0 0 0,0 0 0,0 0 0,0 0 0,0 0 0,0 0 0,0-1 0,0 1 0,0 0 0,0 0 0,0 0 0,0 0 0,0 0 0,0 0 0,0 0 0,0 0 0,0 0 0,-1 0 0,1 0 0,0 0 0,0 0 0,0 0 0,0 0 0,0 0 0,0 0 0,0 0 0,0 0 0,0 0 0,0 0 0,0 0 0,-1 0 0,1 0 0,0 0 0,0 0 0,0 0 0,0 0 0,0 0 0,0 0 0,0 0 0,0 0 0,0 0 0,0 0 0,-1 0 0,1 0 0,9-7 0,18-7 0,-25 13 0,20-9 0,-1 2 0,2 1 0,36-8 0,-35 10 0,108-21 0,15 0 0,-107 21-147,57 0 1,-55 4 2,53-8 0,124-24 144,-172 28 0,1 1 0,63 4 0,-66 2 0,0-3 0,77-10 0,-40 0 0,0 4 0,150 7 0,-99 2 0,-116-1 49,-17-1-47,-1 0 0,1 0 0,0 0 1,0 0-1,0 0 0,0 0 0,0 0 0,0 0 0,0 0 0,0 1 0,0-1 0,0 0 0,0 0 0,0 0 0,0 0 1,0 0-1,0 0 0,0 0 0,0 0 0,0 0 0,0 0 0,0 0 0,0 0 0,0 0 0,0 0 0,0 0 0,0 0 0,0 0 1,0 1-1,0-1 0,0 0 0,0 0 0,0 0 0,0 0 0,0 0 0,0 0 0,0 0 0,0 0 0,0 0 0,0 0 0,0 0 1,0 0-1,0 0 0,0 0 0,1 0 0,-1 0 0,0 0 0,0 0 0,0 0 0,0 0 0,0 0 0,0 0 0,0 0 0,0 0 1,0 0-1,0 0 0,0 1 0,-24 6 294,3-2-181,3 3-115,1-1 0,-1-2 0,-1 0 0,1 0 0,-1-2 0,-29 2 0,17-4 0,-14-1 0,1 2 0,-46 9 0,27-3 0,0-3 0,-120-5 0,67-3 0,-318 3 0,426 0 0,4 1 0,0-1 0,1 0 0,-1 0 0,0 0 0,0 0 0,0-1 0,1 0 0,-1 1 0,0-1 0,0-1 0,1 1 0,-7-4 0,10 5 0,0-1 0,-1 1 0,1-1 0,0 1 0,0-1 0,0 1 0,0 0 0,0-1 0,0 1 0,0-1 0,0 1 0,0-1 0,1 1 0,-1-1 0,0 1 0,0-1 0,0 1 0,0 0 0,1-1 0,-1 1 0,0-1 0,0 1 0,1 0 0,-1-1 0,0 1 0,1 0 0,-1-1 0,0 1 0,1 0 0,-1 0 0,1-1 0,-1 1 0,0 0 0,1 0 0,-1 0 0,1 0 0,-1-1 0,1 1 0,18-9 0,1 0 0,1 1 0,0 1 0,0 1 0,1 0 0,-1 2 0,43-3 0,-24 7 0,4 0 0,0-1 0,64-12 0,-49 5 0,1 3 0,-1 2 0,69 6 0,-14-1 0,331-2 0,-435 1 0,0 0 0,0 0 0,0 1 0,0 0 0,0 1 0,0 0 0,-1 0 0,1 1 0,-1 1 0,14 8 0,-21-12 0,1 1 0,-1 0 0,0 0 0,1 0 0,-1 0 0,0 0 0,0 0 0,0 1 0,-1-1 0,1 1 0,-1-1 0,1 1 0,-1 0 0,0 0 0,0 0 0,1 3 0,-2-3 0,0 1 0,0-1 0,0 0 0,-1 0 0,1 0 0,-1 0 0,0 0 0,0 0 0,0-1 0,0 1 0,0 0 0,-1 0 0,1-1 0,-1 1 0,0-1 0,1 1 0,-1-1 0,-1 0 0,-2 4 0,-3 1 0,0-1 0,-1 0 0,1 0 0,-1-1 0,-1 1 0,1-2 0,-1 0 0,1 0 0,-1-1 0,0 0 0,-13 2 0,-6 0 0,0-1 0,-52 0 0,-699-6 0,792 1 0,-1 0 0,0-2 0,18-4 0,2-2 0,-6 4 0,12-4 0,0 2 0,1 2 0,44-2 0,-55 7 0,9 1 0,1-2 0,-1-1 0,47-10 0,-35 5 0,0 2 0,1 2 0,80 6 0,-29-1 0,668-2-542,-762 0 576,0 1-1,0-1 1,0 1 0,0 1 0,0-1 0,0 1 0,6 2 0,-11-3-29,0-1 0,0 0 1,0 1-1,0-1 0,0 1 0,0-1 0,-1 1 1,1-1-1,0 1 0,0 0 0,0 0 1,-1-1-1,1 1 0,0 0 0,-1 0 0,1 0 1,-1-1-1,1 1 0,-1 0 0,1 0 1,-1 0-1,0 0 0,1 0 0,-1 0 0,0 0 1,0 0-1,0 0 0,0 0 0,0 0 0,0 0 1,0 0-1,0 0 0,0 0 0,0 0 1,-1 0-1,1 0 0,0 0 0,-1 0 0,1 0 1,0 0-1,-1 0 0,1 0 0,-1 0 1,0 0-1,1-1 0,-1 1 0,0 0 0,1 0 1,-1-1-1,0 1 0,-1 0 0,-1 2-5,0-1 0,0 1 0,0-1 0,0 0 0,0 0 0,-1 0 0,1 0 0,-1-1 0,1 1 0,-1-1 0,0 0 0,0 0 0,-6 1 0,-58 0 0,55-3 0,0 1 0,-27 4 0,-37 7 0,0-3 0,0-3 0,-103-7 0,51 0 0,-124 2 0,1331 0 0,-1066 0 0,-1 1 0,0 0 0,0 1 0,0 0 0,16 6 0,-24-7 0,1 1 0,-1-1 0,0 1 0,0-1 0,0 1 0,0 0 0,0 1 0,0-1 0,4 4 0,-6-4 0,0-1 0,0 0 0,0 1 0,-1-1 0,1 1 0,0-1 0,-1 1 0,1-1 0,-1 1 0,1 0 0,-1-1 0,0 1 0,1 0 0,-1-1 0,0 1 0,0 0 0,0-1 0,-1 1 0,1 0 0,0-1 0,-1 3 0,0-2 0,0 1 0,-1-1 0,1 0 0,-1 1 0,1-1 0,-1 0 0,0 0 0,0 0 0,1 0 0,-2 0 0,1-1 0,0 1 0,0-1 0,0 1 0,-1-1 0,-2 2 0,-48 17 0,38-14 0,-6 0 0,0-1 0,0-1 0,-1 0 0,-32 0 0,23-1 0,-35 6 0,-101 23 0,109-22 0,53-9 0,0-1 0,0 0 0,0 0 0,0 0 0,0-1 0,0 1 0,0-1 0,0 0 0,-5-2 0,9 2 0,0 1 0,0 0 0,0 0 0,1-1 0,-1 1 0,0-1 0,0 1 0,1-1 0,-1 1 0,0-1 0,1 1 0,-1-1 0,1 1 0,-1-1 0,1 0 0,-1 1 0,1-1 0,-1 0 0,1 0 0,-1 1 0,1-1 0,0 0 0,0 0 0,-1 1 0,1-1 0,0 0 0,0 0 0,0-1 0,0 1 0,1-1 0,-1 0 0,1 1 0,-1-1 0,1 1 0,0 0 0,0-1 0,-1 1 0,1-1 0,0 1 0,0 0 0,1 0 0,1-2 0,1-1 0,1 0 0,0 1 0,0-1 0,0 1 0,0 0 0,0 0 0,7-2 0,21-5 0,40-19 0,18-6 0,-70 29 0,1 2 0,24-2 0,22-5 0,89-15 0,-113 20 0,1 1 0,0 2 0,81 5 0,-29 1 0,269-3 0,-359 0 0,-4-1 0,1 1 0,-1 0 0,0 0 0,1 0 0,-1 1 0,0-1 0,1 1 0,-1-1 0,0 1 0,0 0 0,0 0 0,0 1 0,6 2 0,-9-4 0,0 1 0,0-1 0,0 0 0,0 1 0,0-1 0,0 0 0,0 1 0,0-1 0,0 0 0,0 1 0,0-1 0,0 0 0,0 1 0,0-1 0,0 0 0,-1 0 0,1 1 0,0-1 0,0 0 0,0 1 0,0-1 0,-1 0 0,1 0 0,0 1 0,0-1 0,-1 0 0,1 0 0,0 0 0,0 1 0,-1-1 0,1 0 0,0 0 0,-1 0 0,1 0 0,0 0 0,0 0 0,-1 1 0,1-1 0,0 0 0,-1 0 0,1 0 0,0 0 0,-1 0 0,1 0 0,0 0 0,-1 0 0,1-1 0,-19 5 0,-73 3 0,55-6 0,-54 10 0,38-4 0,0-2 0,0-3 0,-56-4 0,15 0 0,87 2 0,1 0 0,0-1 0,0 0 0,-1 0 0,1-1 0,-10-4 0,15 6 0,0 0 0,0-1 0,0 1 0,1 0 0,-1-1 0,0 1 0,0-1 0,1 1 0,-1-1 0,1 0 0,-1 1 0,0-1 0,1 0 0,-1 1 0,1-1 0,-1 0 0,1 0 0,0 1 0,-1-1 0,1 0 0,0 0 0,-1-1 0,1 1 0,1 0 0,-1-1 0,1 1 0,-1 0 0,1 0 0,-1-1 0,1 1 0,0 0 0,-1 0 0,1 0 0,0 0 0,0 0 0,0 0 0,0 0 0,0 0 0,0 0 0,0 0 0,0 0 0,3 0 0,13-11 0,1 1 0,0 0 0,1 2 0,0 0 0,1 1 0,-1 1 0,2 1 0,37-6 0,-41 8 0,0 0 0,-1-1 0,18-7 0,-20 6 0,-1 1 0,1 1 0,0 0 0,0 1 0,17-1 0,15 3 237,-31 1-557,0 0-1,0-1 1,0 0-1,25-6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28:32.53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1232 276 24575,'-1'8'0,"-1"0"0,0-1 0,0 1 0,-1-1 0,0 0 0,0 0 0,0 0 0,-1 0 0,0-1 0,-1 1 0,-9 10 0,-11 20 0,9-11 0,-1-1 0,-1-1 0,0-1 0,-2 0 0,-1-2 0,-39 32 0,9-7 0,33-29 0,0 0 0,-1-1 0,-30 18 0,-111 67 0,119-74 0,30-19 0,0-1 0,0 0 0,-20 9 0,-40 17 0,48-20 0,-45 16 0,66-28 0,0-1 0,0 1 0,0 0 0,0-1 0,0 1 0,-1-1 0,1 0 0,0 1 0,0-1 0,0 0 0,-1 0 0,1-1 0,0 1 0,0 0 0,0-1 0,0 1 0,0-1 0,-1 0 0,1 0 0,0 0 0,1 0 0,-1 0 0,-3-2 0,3 0 0,0 1 0,0-1 0,0 1 0,1-1 0,-1 0 0,1 0 0,0 0 0,0 0 0,0 0 0,0 0 0,0 0 0,1 0 0,-1 0 0,1-5 0,0-3 0,0-1 0,1 1 0,0 0 0,1 0 0,0 0 0,1 0 0,0 0 0,7-15 0,16-39 0,-23 53 0,1 0 0,0 1 0,1 0 0,0 0 0,1 0 0,0 0 0,15-17 0,-15 20 0,1-2 0,-1 1 0,-1-1 0,1 1 0,-2-1 0,6-17 0,-6 16 0,1-1 0,0 1 0,1 0 0,0 0 0,9-12 0,-4 9 0,-1 0 0,0-1 0,16-31 0,-18 31 0,0 1 0,17-19 0,-18 23 0,1 0 0,-1 0 0,-1 0 0,0-1 0,7-17 0,-12 27 0,-1 0 0,0 1 0,1-1 0,-1 0 0,0 0 0,1 1 0,-1-1 0,0 0 0,0 0 0,0 1 0,0-1 0,0 0 0,0 0 0,0 0 0,0 1 0,0-1 0,0 0 0,0 0 0,0 1 0,-1-1 0,1 0 0,0 0 0,0 1 0,-1-1 0,1 0 0,-1 1 0,1-1 0,-1 0 0,1 1 0,-1-1 0,1 1 0,-2-2 0,0 2 0,1-1 0,-1 1 0,0 0 0,0 0 0,0 0 0,0 0 0,1 0 0,-1 0 0,0 0 0,0 0 0,0 1 0,1-1 0,-3 2 0,-9 2 0,1 1 0,-21 13 0,-16 16 0,37-24 0,0-1 0,-1-1 0,-15 8 0,5-4 0,-35 26 0,41-26 0,0-1 0,-1-1 0,-32 15 0,43-22 0,1 0 0,0 0 0,0 1 0,0 0 0,1 0 0,0 1 0,-9 9 0,8-9 0,1 1 0,-1-1 0,0 0 0,0-1 0,-1 0 0,-7 5 0,-1-2 0,0 2 0,1 0 0,0 0 0,-18 18 0,-30 20 0,61-47 0,1 1 0,0-1 0,-1 1 0,1-1 0,-1 0 0,1 1 0,-1-1 0,0 0 0,1 1 0,-1-1 0,1 0 0,-1 1 0,1-1 0,-1 0 0,0 0 0,1 0 0,-1 0 0,0 0 0,1 0 0,-1 0 0,0 0 0,1 0 0,-1 0 0,0 0 0,1 0 0,-1 0 0,1 0 0,-1-1 0,0 1 0,1 0 0,-1 0 0,1-1 0,-1 1 0,1 0 0,-1-1 0,1 1 0,-1-1 0,1 1 0,-1-1 0,1 1 0,-1-1 0,1 1 0,0-1 0,-1 1 0,1-1 0,0 1 0,-1-1 0,1 0 0,0 1 0,0-1 0,0 1 0,0-1 0,-1 0 0,1 1 0,0-1 0,0 0 0,0 1 0,0-1 0,0 0 0,1 1 0,-1-1 0,0 0 0,0-3 0,1 0 0,-1 0 0,1 0 0,0 0 0,-1 1 0,2-1 0,-1 0 0,0 1 0,4-7 0,9-6 0,1 0 0,0 1 0,19-14 0,15-14 0,8-4 0,-47 38 0,1 0 0,0 1 0,0 0 0,1 1 0,18-9 0,-14 7 0,1-1 0,-9 5 0,-1 1 0,1 0 0,0 0 0,0 0 0,0 1 0,9-2 0,-15 5 0,-1-1 0,1 1 0,-1 0 0,0 0 0,1 0 0,-1 0 0,1 0 0,-1 1 0,1-1 0,-1 0 0,0 1 0,1-1 0,-1 1 0,0-1 0,1 1 0,-1 0 0,2 1 0,-2-1 0,1 1 0,-1 0 0,1-1 0,-1 1 0,0 0 0,0 0 0,0 0 0,0 0 0,0 0 0,0 0 0,-1 0 0,1 0 0,-1 0 0,1 4 0,0 0 0,-1-1 0,1 0 0,-2 0 0,1 0 0,0 1 0,-1-1 0,0 0 0,0 0 0,0 0 0,-1 0 0,0 0 0,-3 7 0,-4 3 0,0 0 0,-16 19 0,-15 25 0,20-25 0,-2-2 0,-45 52 0,64-80 0,-88 84 0,81-79 0,10-15 0,12-18 0,9 0 0,0 0 0,26-19 0,18-20 0,-52 50 0,1 1 0,27-19 0,12-9 0,-18 11 0,1 3 0,48-27 0,-34 22 0,38-23 0,-60 39 0,38-14 0,19-10 0,-61 26 0,1 1 0,1 2 0,39-12 0,-64 22 0,0-1 0,0 1 0,0-1 0,1 1 0,-1 0 0,0 0 0,0 0 0,0 0 0,0 0 0,1 0 0,-1 0 0,0 0 0,0 0 0,0 0 0,1 1 0,-1-1 0,0 0 0,0 1 0,0-1 0,0 1 0,0 0 0,0-1 0,0 1 0,0 0 0,0-1 0,1 2 0,-1 0 0,0 0 0,0 0 0,0 0 0,0 0 0,-1-1 0,1 1 0,-1 1 0,1-1 0,-1 0 0,0 0 0,0 0 0,0 0 0,0 4 0,-1 3 0,0 0 0,-1-1 0,0 1 0,-1 0 0,0-1 0,-3 9 0,-21 26 0,-3 8 0,18-28 0,0-1 0,-2-1 0,-25 33 0,-20 30 0,59-84 0,-1 1 0,1-1 0,-1 1 0,1 0 0,0-1 0,-1 1 0,1 0 0,0-1 0,-1 1 0,1 0 0,0 0 0,0-1 0,-1 1 0,1 0 0,0 0 0,0 0 0,0-1 0,0 1 0,0 0 0,0 0 0,1 1 0,-1-2 0,1 1 0,0-1 0,-1 0 0,1 0 0,-1 0 0,1 0 0,0 0 0,-1 0 0,1 0 0,-1 0 0,1 0 0,0 0 0,-1 0 0,1 0 0,0 0 0,-1 0 0,1-1 0,-1 1 0,1 0 0,-1 0 0,2-1 0,40-22 0,-33 18 0,58-31 0,120-72 0,-165 95 0,44-20 0,-46 25 0,-1-2 0,0 0 0,25-18 0,-34 22 0,0 0 0,0 0 0,0 1 0,1 0 0,0 1 0,16-4 0,-14 4 0,0 0 0,0-1 0,24-14 0,-35 19 0,40-23 0,-19 20 0,-22 3 0,0 1 0,-1-1 0,1 0 0,0 0 0,-1 1 0,1-1 0,-1 0 0,1 1 0,0-1 0,-1 0 0,1 1 0,-1-1 0,1 1 0,-1-1 0,1 1 0,-1-1 0,0 1 0,1-1 0,-1 1 0,1 0 0,-1-1 0,0 1 0,0 0 0,1-1 0,-1 1 0,0 0 0,0 0 0,-1 4 0,0 1 0,0-1 0,0 0 0,-1 0 0,0 0 0,0-1 0,0 1 0,-1 0 0,1-1 0,-1 1 0,0-1 0,-5 5 0,1 1 0,-114 144 0,111-143 0,-80 103 0,60-85 0,26-26 0,-1 1 0,1 1 0,-1-1 0,1 0 0,0 1 0,1 0 0,-5 7 0,0 2 0,-1-1 0,0 0 0,-19 20 0,4-4 0,23-29 0,1 1 0,-1-1 0,0 0 0,1 1 0,0-1 0,-1 1 0,1-1 0,-1 1 0,1-1 0,-1 1 0,1-1 0,0 1 0,-1-1 0,1 1 0,0 0 0,0-1 0,0 1 0,-1 0 0,1-1 0,0 1 0,0-1 0,0 1 0,0 0 0,0-1 0,0 2 0,15-8 0,24-21 0,11-19 0,33-27 0,-46 39 0,-30 27 0,0-1 0,0 1 0,1 1 0,12-9 0,44-23 0,74-43 0,-115 73 0,-16 9 0,-12 10 0,-52 48 0,40-43 0,0 1 0,-24 33 0,34-41 0,0 0 0,-1-1 0,0 0 0,-15 12 0,14-13 0,0 1 0,0 0 0,1 0 0,-8 12 0,4-6 0,1 0 0,-15 11 0,-13 17 0,31-34 0,0 0 0,-1 0 0,0-1 0,-14 9 0,-19 16 0,26-17 0,11-10 0,1 0 0,-1 0 0,0 0 0,0-1 0,0 0 0,-1 0 0,1 0 0,-1-1 0,0 0 0,0 0 0,-7 2 0,12-5 0,0 0 0,1 0 0,-1 0 0,0 0 0,1-1 0,-1 1 0,0 0 0,1 0 0,-1-1 0,0 1 0,1 0 0,-1-1 0,1 1 0,-1 0 0,1-1 0,-1 1 0,1-1 0,-1 1 0,1-1 0,-1 1 0,1-1 0,0 0 0,-1 1 0,1-1 0,0 1 0,0-1 0,-1 0 0,1 1 0,0-1 0,0 0 0,0 1 0,0-1 0,0 0 0,0 1 0,0-1 0,0 0 0,0-1 0,3-27 0,0 18 0,2 0 0,0 0 0,0 1 0,0 0 0,2 0 0,9-13 0,48-52 0,-38 51 0,1 0 0,52-35 0,-51 40 0,107-64 0,-87 57 0,-36 20 0,0 0 0,-1-1 0,18-12 0,-18 9-92,0 1 0,0 0 0,1 1 0,0 1 0,0 0 0,1 0 0,16-5 0,-12 5 92,-1 0 0,-1-1 0,0-1 0,20-14 0,-18 11 0,0 2 0,32-16 0,-21 13 0,-1-2 0,44-30 0,-12 7 0,67-41 736,-94 59-736,-24 15 0,1-1 0,-1 2 0,15-7 0,-22 10 0,0 1 0,-1 0 0,1-1 0,0 1 0,0 0 0,0 0 0,-1 0 0,1 0 0,0 0 0,0 0 0,0 0 0,-1 0 0,1 0 0,0 0 0,0 0 0,0 1 0,-1-1 0,1 0 0,0 0 0,0 1 0,-1-1 0,1 1 0,0-1 0,-1 1 0,1-1 0,0 1 0,-1-1 0,1 1 0,0 0 0,0 1 0,1 0 0,-1 1 0,0-1 0,0 0 0,0 1 0,-1-1 0,1 1 0,0-1 0,0 5 0,0 4 0,-1 1 0,0-1 0,-2 14 0,-2-6 0,-1-1 0,-1 0 0,0 0 0,-2 0 0,0-1 0,-16 25 0,4-6 0,-29 43 0,12-23 0,23-35 0,-31 37 0,1-3 0,-40 39 0,78-87 0,-6 8 0,12-14 0,8-8 0,4-4 0,1 1 0,17-11 0,21-17 0,-38 27 0,1 0 0,1 1 0,24-11 0,25-19 0,-37 23 0,42-23 0,14-7 0,1 1 0,-61 35 0,-1-1 0,39-28 0,-42 27 0,1 1 0,0 0 0,1 1 0,34-11 0,12-8 0,-54 25 0,-1 1 0,1 0 0,0 0 0,20-2 0,-20 4 0,0 0 0,0-1 0,0-1 0,20-8 0,-32 11 0,1 0 0,-1 0 0,1 0 0,-1 1 0,1-1 0,-1 1 0,1-1 0,-1 1 0,1-1 0,-1 1 0,1 0 0,0 0 0,-1 0 0,1 0 0,-1 0 0,1 0 0,0 0 0,-1 1 0,1-1 0,-1 0 0,1 1 0,-1-1 0,1 1 0,-1 0 0,3 1 0,-2 0 0,-1-1 0,0 1 0,0 0 0,0-1 0,-1 1 0,1 0 0,0 0 0,-1 0 0,1 0 0,-1 0 0,1 0 0,-1-1 0,0 1 0,0 0 0,0 0 0,0 0 0,0 0 0,0 0 0,-1 0 0,1 0 0,-2 3 0,-2 7 0,0-1 0,-1 0 0,-1-1 0,1 1 0,-2-1 0,0 0 0,-11 13 0,-19 29 0,26-34 0,-1 0 0,0 0 0,-2-2 0,0 1 0,-1-2 0,0 0 0,-1 0 0,-27 17 0,32-24 0,0 1 0,1 0 0,-11 11 0,12-10 0,-1-1 0,0 0 0,-18 11 0,-7-1 0,26-15 0,0 1 0,0 0 0,0 0 0,0 1 0,-13 11 0,-2-1 0,16-18 0,12-14 0,4 2 0,1 1 0,1 0 0,0 1 0,1 0 0,23-21 0,-1 1 0,119-108 0,-83 82 0,3 3 0,91-54 0,-148 99 0,-1 0 0,19-19 0,-25 21 0,1 0 0,0 0 0,0 1 0,1 0 0,0 1 0,0 0 0,15-6 0,-28 14 0,1 1 0,-1-1 0,1 1 0,0 0 0,0 0 0,0 0 0,-3 6 0,-2 2 0,1-2 0,-2-1 0,1 0 0,-1 0 0,-10 6 0,9-7 0,1 1 0,0-1 0,-13 16 0,11-11 0,-1 0 0,0-1 0,-1-1 0,-15 11 0,-23 21 0,11-11 0,32-27 0,0 1 0,1 0 0,0 0 0,0 0 0,0 1 0,-6 8 0,1-3 0,0 1 0,0-2 0,-1 1 0,0-2 0,-1 1 0,0-2 0,-17 9 0,-10 8 0,17-12 0,-47 20 0,50-25 0,0 2 0,1 0 0,-33 22 0,46-28 0,0 0 0,-1-1 0,1 0 0,-1 0 0,0 0 0,-14 3 0,-22 10 0,80-47 0,-27 21 0,0 0 0,1 1 0,15-10 0,96-65 0,-39 24 0,-72 53 0,3-3 0,-1 2 0,26-12 0,-21 11 0,-1 0 0,0-1 0,16-13 0,-19 13 0,0 0 0,0 2 0,1-1 0,28-10 0,-11 7 0,40-23 0,2 0 0,50-25 0,-90 42 0,50-17-256,-59 26 144,0-2 0,25-13 1,-47 22 125,0 0 0,0 0 1,0 1-1,1-1 1,-1 1-1,0 0 0,1 0 1,-1 0-1,0 1 0,1-1 1,6 0-1,-10 1-7,1 1 0,0-1 0,0 0 0,-1 0 0,1 0 0,0 1 0,-1-1 0,1 0 0,-1 1 0,1-1 0,0 0 0,-1 1 0,1-1 0,-1 1 0,1-1 0,-1 1 0,1-1 0,-1 1 0,1-1 0,-1 1-1,0 0 1,1 0 0,0 1 7,-1 0-1,1 0 0,-1 1 1,0-1-1,0 0 1,1 0-1,-1 0 0,-1 0 1,1 0-1,0 0 0,-1 3 1,-2 4-5,0-1 1,0 0 0,-1 1 0,0-1-1,0 0 1,-1-1 0,0 1-1,0-1 1,-1 0 0,0 0 0,-10 8-1,-24 31-27,31-34 18,-1-1 0,-22 20 0,-11 12 0,9-6 0,-1-1 0,-60 46 0,84-73 0,-39 33 0,-3-2 0,-1-3 0,-82 43 0,123-75 0,25-12 0,15-12 0,-14 5 0,-6 5 0,1 1 0,1-1 0,-1 1 0,2 1 0,16-12 0,0 3 0,41-35 0,15-10 0,32-20 0,-77 58 0,78-45 0,-64 33 0,-42 28 0,0 0 0,1 1 0,0 0 0,15-7 0,-21 11 0,39-11 0,-42 13 0,0-1 0,0 1 0,-1 0 0,1 0 0,0 0 0,0 0 0,-1 0 0,1 0 0,0 1 0,0-1 0,-1 0 0,1 0 0,0 1 0,-1-1 0,1 0 0,0 1 0,-1-1 0,1 0 0,0 1 0,0 0 0,-1 0 0,1 0 0,-1 0 0,0-1 0,1 1 0,-1 0 0,0 0 0,0 0 0,0 0 0,0 0 0,0 0 0,0 0 0,0 0 0,0 0 0,0 0 0,0 0 0,0 0 0,-1 0 0,1 0 0,0-1 0,-1 1 0,0 1 0,-5 9 0,-1 0 0,0-1 0,0 0 0,-1-1 0,-1 1 0,-10 8 0,8-6 0,-10 9 0,-6 6 0,-36 48 0,57-68 0,0 0 0,-1-1 0,1 0 0,-15 11 0,15-14 0,0 1 0,1 1 0,0-1 0,0 1 0,0 0 0,0 0 0,1 0 0,0 1 0,0-1 0,-3 8 0,6-13 0,1 1 0,-1 0 0,1-1 0,0 1 0,-1-1 0,1 1 0,0-1 0,-1 1 0,1 0 0,0-1 0,0 1 0,0 0 0,-1-1 0,1 1 0,0 0 0,0-1 0,0 1 0,0 0 0,0-1 0,0 1 0,1 0 0,-1-1 0,0 1 0,0 0 0,0-1 0,1 1 0,-1 0 0,0-1 0,0 1 0,1-1 0,-1 1 0,1 0 0,-1-1 0,1 1 0,-1-1 0,0 1 0,1-1 0,0 0 0,-1 1 0,1-1 0,-1 1 0,1-1 0,-1 0 0,1 0 0,0 1 0,-1-1 0,1 0 0,0 0 0,-1 0 0,1 0 0,0 1 0,-1-1 0,1 0 0,0 0 0,-1-1 0,1 1 0,0 0 0,0 0 0,4 0 0,-1-1 0,0 0 0,0 0 0,0 0 0,0 0 0,1-1 0,-2 1 0,7-4 0,44-33 0,61-55 0,-67 52 0,81-54 0,-28 20 0,-61 43 0,15-10 0,-51 39 0,-1 1 0,1 0 0,0 0 0,0 0 0,0 0 0,1 1 0,-1 0 0,0 0 0,1 0 0,-1 0 0,0 1 0,6-1 0,-9 1 0,0 0 0,0 0 0,0 1 0,0-1 0,0 0 0,0 0 0,1 0 0,-1 1 0,0-1 0,0 1 0,0-1 0,0 1 0,0-1 0,0 1 0,0-1 0,0 1 0,-1 0 0,1 0 0,0-1 0,0 1 0,0 0 0,-1 0 0,1 0 0,-1 0 0,1 0 0,0 0 0,0 2 0,-1 0 0,1 0 0,-1-1 0,0 1 0,0 0 0,0 0 0,0 0 0,0 0 0,-1-1 0,1 1 0,-1 0 0,-1 3 0,-1 2 0,0 1 0,-1-1 0,0 0 0,0-1 0,0 1 0,-10 11 0,-101 117 0,55-63 0,19-19 0,39-52 0,-28 32 0,2 1 0,-35 57 0,63-92 0,0 0 0,-1 1 0,1-1 0,0 0 0,-1 0 0,1 1 0,0-1 0,-1 0 0,1 1 0,0-1 0,0 0 0,0 1 0,-1-1 0,1 1 0,0-1 0,0 0 0,0 1 0,0-1 0,0 1 0,-1-1 0,1 1 0,0-1 0,0 0 0,0 1 0,0-1 0,1 1 0,-1-1 0,0 1 0,0-1 0,0 0 0,0 1 0,0-1 0,0 1 0,1-1 0,-1 1 0,15-10 0,19-24 0,-15 10 0,2 1 0,0 1 0,1 0 0,2 2 0,35-23 0,-54 38 0,3-2 0,-1 0 0,-1-1 0,1 0 0,9-13 0,-11 12 0,1 0 0,1 1 0,-1 0 0,15-11 0,16-10 0,-19 13 0,1 2 0,21-12 0,-31 21 0,-1 0 0,1 0 0,0 1 0,0 0 0,0 1 0,0 0 0,1 1 0,13-1 0,7-1 0,-20 2 0,1 0 0,0 1 0,16 1 0,-27-1 0,1 0 0,-1 0 0,1 0 0,-1 0 0,1 1 0,0-1 0,-1 0 0,1 0 0,-1 1 0,1-1 0,-1 0 0,1 1 0,-1-1 0,1 0 0,-1 1 0,0-1 0,1 1 0,-1-1 0,0 1 0,1-1 0,-1 1 0,0-1 0,1 1 0,-1-1 0,0 1 0,0 0 0,0-1 0,1 1 0,-1-1 0,0 1 0,0 0 0,0-1 0,0 1 0,0-1 0,0 1 0,0 0 0,-1-1 0,1 1 0,0-1 0,0 1 0,0-1 0,0 1 0,-1 0 0,1-1 0,0 1 0,-1-1 0,1 1 0,0-1 0,-1 1 0,1-1 0,-1 1 0,-25 34 0,19-27 0,-19 24 0,19-25 0,0 1 0,0 1 0,1-1 0,0 1 0,0 0 0,-4 11 0,10-20 0,0 0 0,0 1 0,0-1 0,-1 0 0,1 0 0,0 0 0,0 0 0,0 0 0,0 0 0,0 1 0,0-1 0,0 0 0,0 0 0,0 0 0,0 0 0,0 0 0,0 1 0,0-1 0,0 0 0,0 0 0,0 0 0,0 0 0,0 0 0,1 0 0,-1 1 0,0-1 0,0 0 0,0 0 0,0 0 0,0 0 0,0 0 0,0 0 0,0 0 0,0 0 0,0 1 0,1-1 0,-1 0 0,0 0 0,0 0 0,0 0 0,0 0 0,0 0 0,0 0 0,1 0 0,-1 0 0,0 0 0,0 0 0,0 0 0,0 0 0,11-2 0,12-9 0,-22 10 0,173-77 0,-134 59 0,1 3 0,1 0 0,80-16 0,37-14 0,-135 39 0,0 1 0,0 1 0,1 1 0,0 1 0,-1 1 0,38 2 0,-48 3 0,-12 3 0,-3-3 0,-1-1 0,1 0 0,0 0 0,-1 0 0,0 0 0,1-1 0,-1 1 0,0 0 0,-3 1 0,-51 35 0,49-33 0,1-1 0,0 1 0,0 0 0,1 0 0,-9 12 0,8-11 0,1 0 0,-1 0 0,0 0 0,-13 8 0,-11 7 0,-27 25 0,-15 10 0,50-41 0,8-6 0,1 0 0,-17 16 0,30-25 0,0 0 0,-1 0 0,1 0 0,0 0 0,-1 1 0,1-1 0,0 0 0,0 0 0,-1 1 0,1-1 0,0 0 0,0 0 0,0 1 0,-1-1 0,1 0 0,0 0 0,0 1 0,0-1 0,0 0 0,0 1 0,-1-1 0,1 0 0,0 1 0,0-1 0,0 0 0,0 1 0,0-1 0,0 0 0,0 1 0,0-1 0,0 0 0,0 1 0,1 0 0,10-1 0,18-8 0,50-23 0,-50 21 0,54-27 0,-65 26 0,1 0 0,0 2 0,0 1 0,1 0 0,0 1 0,1 1 0,27-4 0,45-9 0,-93 19 0,1 0 0,-1 0 0,0 0 0,0 0 0,0 0 0,0 0 0,1 0 0,-1 0 0,0 0 0,0 0 0,0 0 0,0 0 0,1 0 0,-1-1 0,0 1 0,0 1 0,0-1 0,0 0 0,1 0 0,-1 0 0,0 0 0,0 0 0,0 0 0,0 0 0,1 0 0,-1 0 0,0 0 0,0 0 0,0 0 0,0 0 0,0 0 0,0 1 0,1-1 0,-1 0 0,0 0 0,0 0 0,0 0 0,0 0 0,0 1 0,0-1 0,0 0 0,0 0 0,0 0 0,1 0 0,-1 0 0,0 1 0,0-1 0,0 0 0,-8 9 0,-23 13 0,22-15 0,-13 6 0,0-1 0,0-1 0,-1 0 0,-1-2 0,-46 12 0,12-3 0,15-6 0,-57 8 0,88-18 0,-52 6-415,0-4-1,-105-5 0,60-1-169,-846 2-1263,951 0 1964,0 0-1,0 0 1,0 0-1,0-1 0,0 0 1,0 0-1,1 0 1,-1 0-1,0 0 1,1-1-1,-1 1 1,1-1-1,-1 0 1,1 0-1,0-1 1,-4-2-1,5 3-51,1 0-1,-1 0 1,1 0-1,0-1 1,0 1 0,0 0-1,0-1 1,0 1-1,0 0 1,1-1 0,-1 1-1,1-1 1,-1 1-1,1-1 1,0 1 0,0-1-1,0 0 1,1 1-1,-1-1 1,0 1 0,1-1-1,0 1 1,0 0-1,-1-1 1,1 1 0,2-4-1,0 1-63,1-1 0,-1 0 0,1 1 0,0 0 0,0-1 0,0 2 0,1-1 0,0 0 0,8-5 0,56-32 0,-34 21 0,10-2 0,1 1 0,1 2 0,1 2 0,91-20 0,-105 32 0,0 2 0,0 1 0,0 2 0,51 4 0,-2 0 0,-36-3 0,1 2 0,66 11 0,-83-9 0,-1-1 0,37-1 0,14 1 0,1 9 0,-55-7 0,47 4 0,217-9 0,-136-1 0,-128 2 0,-1 2 0,30 6 0,-28-4 0,45 3 0,-34-8 0,-27-1 0,1 0 0,-1 2 0,0-1 0,0 2 0,12 2 0,-23-4 0,-1 0 0,0 0 0,0 0 0,1 0 0,-1 0 0,0 0 0,1 0 0,-1 0 0,0 0 0,1 0 0,-1 0 0,0 0 0,1 0 0,-1 1 0,0-1 0,0 0 0,1 0 0,-1 0 0,0 0 0,0 1 0,1-1 0,-1 0 0,0 0 0,0 1 0,0-1 0,1 0 0,-1 0 0,0 1 0,0-1 0,0 0 0,0 1 0,0-1 0,0 0 0,0 1 0,0-1 0,1 0 0,-1 0 0,0 1 0,-12 7 0,-32 6 0,36-11 0,-23 7 0,-1-1 0,0-2 0,0-1 0,-1-1 0,-35 0 0,-511-6-809,560 2 966,-1 1 0,-36 9-1,-19 2 183,88-16-339,1-1 0,-1-1 0,18-9 0,21-7 0,4-2 0,-42 16 0,0 1 0,0 1 0,0 0 0,0 1 0,1 1 0,25-3 0,1 4 0,-12 1 0,-1-1 0,43-8 0,-37 4 0,51-3 0,21-3 0,-45 5 0,2 1 0,118 7 0,-67 1 0,-106-2 0,0 1 0,0-1 0,0 1 0,0 1 0,0 0 0,0 0 0,0 0 0,0 1 0,-1 0 0,15 8 0,-20-9 0,0-1 0,1 1 0,-1 0 0,0 0 0,0 0 0,0 0 0,0 0 0,-1 1 0,1-1 0,0 1 0,-1-1 0,0 1 0,1-1 0,-1 1 0,0 0 0,-1 0 0,1-1 0,0 1 0,-1 0 0,1 0 0,-1 0 0,0 0 0,0 0 0,0 0 0,-1 0 0,1-1 0,-1 1 0,1 0 0,-1 0 0,0 0 0,0-1 0,0 1 0,-3 4 0,-1 2 0,-1 1 0,0-1 0,0 0 0,-14 14 0,-8 11 0,21-23 0,-2 0 0,0-1 0,0 0 0,-1 0 0,0-1 0,-18 14 0,12-10 0,26-11 0,28-12 0,19-12 0,36-17 0,-45 10 0,-37 22 0,0-1 0,0 2 0,1 0 0,-1 0 0,21-6 0,29-7 0,86-40 0,-103 40 0,4 4 0,-46 14 0,0 1 0,1-1 0,-1 1 0,0 0 0,0 0 0,0 0 0,1 0 0,-1 0 0,0 0 0,0 0 0,0 1 0,1-1 0,-1 1 0,0-1 0,0 1 0,0 0 0,0 0 0,0 0 0,3 3 0,-4-4 0,-1 1 0,1 0 0,-1 0 0,1-1 0,-1 1 0,0 0 0,0 0 0,1 0 0,-1 0 0,0-1 0,0 1 0,0 0 0,0 0 0,0 0 0,0 0 0,0 0 0,0 0 0,0-1 0,-1 1 0,1 0 0,0 0 0,0 0 0,-1 0 0,1-1 0,-1 1 0,1 0 0,0 0 0,-2 1 0,-20 24 0,13-15 0,-106 145 0,113-153 0,-1-1 0,1 1 0,0-1 0,-1 0 0,0 0 0,1 0 0,-1 0 0,0 0 0,0 0 0,0-1 0,0 1 0,0-1 0,-1 0 0,1 0 0,0 0 0,-1-1 0,-3 1 0,6-1 0,0 0 0,0 0 0,0 0 0,-1 0 0,1 0 0,0-1 0,0 1 0,0 0 0,0-1 0,0 1 0,0-1 0,0 1 0,0-1 0,0 1 0,0-1 0,0 0 0,0 1 0,0-1 0,0 0 0,-1-1 0,1 1 0,1-1 0,-1 0 0,0 0 0,1 1 0,-1-1 0,0 0 0,1 0 0,0 0 0,0 1 0,-1-1 0,1 0 0,0 0 0,0 0 0,1 0 0,-1 0 0,1-3 0,2-5 0,0 0 0,0 0 0,1 0 0,1 0 0,0 1 0,0 0 0,0 0 0,12-14 0,6-4 0,31-30 0,-33 35 0,-12 12 0,1 0 0,0 0 0,1 1 0,0 0 0,23-14 0,-33 23 0,0-1 0,0 1 0,0-1 0,0 1 0,0-1 0,0 1 0,0 0 0,0-1 0,1 1 0,-1 0 0,0 0 0,0 0 0,0 0 0,0 0 0,0 0 0,1 0 0,-1 0 0,0 1 0,0-1 0,2 1 0,-2 0 0,-1-1 0,1 1 0,-1-1 0,1 1 0,-1 0 0,1 0 0,-1-1 0,0 1 0,1 0 0,-1 0 0,0 0 0,1-1 0,-1 1 0,0 0 0,0 0 0,0 0 0,0 0 0,0-1 0,0 1 0,0 0 0,0 1 0,-1 4 0,0 0 0,-1-1 0,0 1 0,1 0 0,-2-1 0,-3 8 0,-38 52 0,31-48 0,0 1 0,-12 24 0,-1-7 0,22-32 0,1 0 0,0 0 0,0 1 0,1-1 0,-1 1 0,1 0 0,0-1 0,0 1 0,0 0 0,0 1 0,1-1 0,-2 4 0,3-8 0,0 1 0,0-1 0,0 0 0,0 0 0,0 0 0,0 0 0,0 1 0,0-1 0,0 0 0,0 0 0,0 0 0,0 0 0,0 1 0,0-1 0,0 0 0,0 0 0,0 0 0,0 0 0,0 1 0,0-1 0,0 0 0,0 0 0,0 0 0,0 0 0,0 0 0,1 1 0,-1-1 0,0 0 0,0 0 0,0 0 0,0 0 0,0 0 0,0 0 0,1 0 0,-1 1 0,0-1 0,0 0 0,0 0 0,0 0 0,0 0 0,1 0 0,-1 0 0,10-4 0,13-13 0,-18 13 0,153-112 0,-116 84 0,-26 18 0,1 2 0,0 0 0,36-19 0,-9 9 0,74-50 0,-38 21 0,28-7 0,-92 48 0,-11 6 0,-1 1 0,2 0 0,-1 0 0,0 0 0,0 1 0,12-4 0,-17 6 0,1 0 0,0 0 0,0 0 0,0 0 0,0 0 0,0 0 0,0 0 0,-1 0 0,1 1 0,0-1 0,0 0 0,0 0 0,0 1 0,0-1 0,-1 0 0,1 1 0,0-1 0,0 1 0,-1-1 0,2 2 0,-1-1 0,0 1 0,0 0 0,0-1 0,0 1 0,0 0 0,0 0 0,0 0 0,-1 0 0,1 0 0,-1 0 0,1 0 0,-1 3 0,0 3 0,0 0 0,0 1 0,-1-1 0,0 0 0,0 0 0,-1 0 0,0 0 0,-6 14 0,-31 62 0,31-69 0,-13 22 0,-3 0 0,0-2 0,-3 0 0,-1-2 0,-1-1 0,-42 35 0,70-66 0,0 0 0,0 0 0,0 0 0,0 0 0,0-1 0,0 1 0,0 0 0,0-1 0,0 1 0,0-1 0,-1 1 0,1-1 0,0 1 0,0-1 0,-1 0 0,-1 0 0,0-5 0,9-8 0,3 0 0,5-11 0,2 2 0,0 0 0,26-26 0,61-65 0,-77 86 0,30-24 0,-13 9 0,-35 33 0,-1 1 0,1 0 0,1 1 0,0 0 0,16-10 0,-20 14 0,-1 0 0,0-1 0,0 1 0,0-1 0,0 0 0,6-8 0,16-14 0,-26 26 0,0 0 0,0 0 0,1 0 0,-1 0 0,0 0 0,0 0 0,0 0 0,0 0 0,1 0 0,-1 0 0,0 0 0,0 0 0,0 0 0,1 0 0,-1 0 0,0 0 0,0 0 0,0 0 0,0 0 0,1 0 0,-1 0 0,0 0 0,0 0 0,0 0 0,0 0 0,1 0 0,-1 0 0,0 1 0,0-1 0,0 0 0,0 0 0,0 0 0,0 0 0,1 0 0,-1 0 0,0 1 0,0-1 0,0 0 0,0 0 0,0 0 0,0 0 0,0 1 0,0-1 0,0 0 0,0 0 0,3 15 0,-2 13 0,-2-21 0,-1 1 0,0-1 0,0 0 0,-1 0 0,0 1 0,0-1 0,0-1 0,-5 8 0,-41 52 0,21-30 0,-37 41 0,11-16 0,28-30 0,-2-2 0,-2-1 0,-63 47 0,92-75 0,-151 134 0,30-30 0,122-103 0,-1 0 0,0-1 0,1 1 0,-1-1 0,0 1 0,1-1 0,-1 1 0,0-1 0,1 1 0,-1-1 0,0 0 0,0 1 0,1-1 0,-1 0 0,0 0 0,0 0 0,0 0 0,1 1 0,-1-1 0,0 0 0,0 0 0,0 0 0,0-1 0,1 1 0,-1 0 0,0 0 0,0 0 0,0-1 0,1 1 0,-1 0 0,0-1 0,0 1 0,1 0 0,-1-1 0,0 1 0,1-1 0,-1 1 0,1-1 0,-1 0 0,0 1 0,1-1 0,-1 0 0,1 1 0,0-1 0,-1 0 0,1 1 0,-1-1 0,1 0 0,0 0 0,0 0 0,-1 1 0,1-1 0,0 0 0,0 0 0,0 0 0,0 0 0,0-1 0,-1-4 0,1 0 0,-1-1 0,1 1 0,0 0 0,1-1 0,1-8 0,2 4 0,0 0 0,1 1 0,0 0 0,1 0 0,0 0 0,0 0 0,11-11 0,23-38 0,-32 46 0,0 1 0,0 1 0,1-1 0,14-13 0,16-20 0,-18 10 0,-17 27 0,0 0 0,1 0 0,11-14 0,10-9 0,-17 19 0,1 1 0,0-1 0,1 1 0,0 1 0,14-10 0,-6 7 0,29-30 0,4-2 0,-51 44 0,0 0 0,-1 1 0,1-1 0,0 0 0,0 1 0,0-1 0,0 1 0,0-1 0,0 1 0,1-1 0,-1 1 0,0 0 0,0-1 0,0 1 0,0 0 0,0 0 0,0 0 0,1 0 0,-1 0 0,0 0 0,1 0 0,-1 1 0,0-1 0,-1 1 0,1-1 0,0 1 0,0 0 0,-1-1 0,1 1 0,-1 0 0,1-1 0,-1 1 0,1 0 0,-1 0 0,1 0 0,-1-1 0,0 1 0,1 0 0,-1 0 0,0 0 0,0 0 0,1 1 0,-1 2 0,1 1 0,-1-1 0,0 0 0,0 1 0,-1-1 0,1 0 0,-1 1 0,0-1 0,-2 7 0,-27 42 0,24-45 0,1 1 0,0 0 0,1 0 0,-1 0 0,2 0 0,-1 0 0,1 1 0,-3 16 0,-2 10 0,6-30 0,0 0 0,1 1 0,-1-1 0,1 0 0,1 1 0,-1-1 0,1 0 0,1 11 0,-1-16 0,0 0 0,0 0 0,0-1 0,1 1 0,-1 0 0,0 0 0,1 0 0,-1-1 0,1 1 0,-1 0 0,1 0 0,-1-1 0,1 1 0,-1 0 0,1-1 0,0 1 0,-1-1 0,1 1 0,0-1 0,-1 1 0,1-1 0,0 1 0,0-1 0,0 0 0,-1 1 0,1-1 0,1 0 0,1 0 0,-1 0 0,0 0 0,0 0 0,0-1 0,0 1 0,0-1 0,0 1 0,0-1 0,0 0 0,0 0 0,2-1 0,6-4 0,0 0 0,0-1 0,9-9 0,-18 15 0,175-155 0,-162 146 0,-1 1 0,19-9 0,23-18 0,-4-2 0,34-30 0,-82 66 0,0 0 0,-1 0 0,1 0 0,0 0 0,0 0 0,0 0 0,0 1 0,1-1 0,-1 1 0,0 0 0,1 0 0,4 0 0,-7 1 0,0 0 0,-1 0 0,1 0 0,0 0 0,0 0 0,0 0 0,0 0 0,0 0 0,0 1 0,0-1 0,-1 0 0,1 1 0,0-1 0,0 0 0,0 1 0,-1-1 0,1 1 0,0-1 0,1 2 0,-1 0 0,-1-1 0,1 0 0,0 1 0,-1-1 0,1 1 0,-1-1 0,1 1 0,-1-1 0,0 1 0,1-1 0,-1 1 0,0-1 0,0 1 0,0-1 0,0 1 0,-1 1 0,-2 23 0,-1-1 0,-1 1 0,-2-1 0,0 0 0,-2 0 0,-15 31 0,-24 46 0,43-90 0,-6 9 0,0 0 0,-20 26 0,-9 17 0,-13 19 0,107-144 0,-23 25 0,23-30 0,-22 30 0,-25 29 0,0 0 0,0 0 0,-1 0 0,5-10 0,-4 6 0,0 1 0,0 0 0,1 0 0,1 0 0,-1 1 0,16-13 0,-17 16 0,-1 0 0,0 0 0,9-14 0,-10 13 0,0 0 0,0 1 0,1-1 0,8-6 0,31-31 0,-35 33 0,-1 1 0,2 1 0,13-12 0,-9 10 0,-1-1 0,25-27 0,14-13 0,-36 36 0,-14 12 0,1 0 0,0 1 0,0-1 0,0 1 0,1 0 0,6-3 0,-11 6 0,1 0 0,-1 0 0,1 0 0,0 0 0,-1 1 0,1-1 0,-1 0 0,1 1 0,0-1 0,-1 0 0,1 1 0,-1-1 0,1 1 0,-1-1 0,0 1 0,1-1 0,-1 1 0,1-1 0,-1 1 0,0-1 0,0 1 0,1-1 0,-1 1 0,0 0 0,0-1 0,1 1 0,-1-1 0,0 1 0,0 0 0,0-1 0,0 1 0,0 0 0,0-1 0,0 1 0,0 0 0,0-1 0,-1 2 0,1 28 0,-2-20 0,0 0 0,-1 0 0,0 0 0,-1 0 0,0 0 0,0-1 0,-1 1 0,0-1 0,-1-1 0,-11 14 0,-18 33 0,0 29 0,-32 26 0,15-6 0,42-89 0,7-10 0,0 0 0,0 0 0,0 0 0,1 0 0,-1 0 0,1 1 0,-1 5 0,5-8 0,5-7 0,9-14 0,-12 14 0,138-163 0,-111 133 0,-25 29 0,0-1 0,0 0 0,-1-1 0,1 1 0,7-15 0,-5 8 0,1 0 0,0 0 0,0 1 0,16-14 0,7-11 0,-25 29 0,1 1 0,0-1 0,15-10 0,-16 13 0,1-1 0,-1 0 0,0-1 0,0 0 0,7-9 0,-12 13 0,0 0 0,0 0 0,1 0 0,-1 0 0,1 1 0,-1-1 0,1 1 0,0-1 0,6-2 0,-9 4 0,1 1 0,-1 0 0,1 0 0,-1 0 0,0 0 0,1 0 0,-1 0 0,1 0 0,-1 0 0,1 0 0,-1 0 0,1 0 0,-1 0 0,1 0 0,-1 0 0,1 0 0,-1 1 0,0-1 0,1 0 0,-1 0 0,1 0 0,-1 1 0,0-1 0,1 0 0,-1 1 0,0-1 0,1 0 0,0 1 0,0 1 0,0 0 0,0 0 0,0 0 0,0 0 0,-1 0 0,1 0 0,-1 0 0,1 1 0,0 3 0,-1 5 0,0 0 0,0 0 0,-1 0 0,0 0 0,-1 0 0,0-1 0,-1 1 0,-7 18 0,0-3 0,-2 0 0,-19 29 0,-26 60 0,3-3 0,45-95 0,1 0 0,-9 28 0,-2 5 0,19-50 0,0 1 0,-1-1 0,1 0 0,0 1 0,0-1 0,-1 1 0,1-1 0,0 0 0,0 1 0,0-1 0,-1 1 0,1-1 0,0 1 0,0-1 0,0 1 0,0-1 0,0 1 0,0-1 0,0 1 0,0-1 0,0 1 0,0-1 0,1 1 0,-1-1 0,0 0 0,0 1 0,0-1 0,1 2 0,11-6 0,22-21 0,-31 22 0,36-31 0,41-46 0,-52 50 0,1 1 0,2 1 0,34-23 0,-31 21 0,-28 25 0,0-1 0,0 1 0,0 0 0,1 0 0,9-5 0,-7 5 0,-1-1 0,1 0 0,-1 0 0,0-1 0,10-11 0,-10 11 0,-1 0 0,1 0 0,0 0 0,16-9 0,-24 16 0,1 0 0,-1-1 0,1 1 0,0-1 0,-1 1 0,1 0 0,-1-1 0,1 1 0,0 0 0,-1 0 0,1-1 0,0 1 0,0 0 0,-1 0 0,1 0 0,0 0 0,-1 0 0,1 0 0,0 0 0,-1 0 0,1 0 0,0 1 0,0-1 0,-1 0 0,1 0 0,0 0 0,-1 1 0,2 0 0,-2-1 0,1 1 0,-1 0 0,0 0 0,1 1 0,-1-1 0,0 0 0,0 0 0,1 0 0,-1 0 0,0 0 0,0 0 0,0 0 0,0 0 0,-1 0 0,1 0 0,0 2 0,-18 51 0,14-44 0,-4 10 0,-2 0 0,-1 0 0,0-1 0,-2 0 0,0-1 0,-18 20 0,-15 20 0,-54 68 0,89-111 0,7-9 0,-1 0 0,1 0 0,-1 0 0,0-1 0,0 0 0,-8 6 0,7-10 0,8-10 0,8-9 0,19-24 0,-18 24 0,1 1 0,17-18 0,26-32 0,-37 43 0,31-31 0,-38 43 0,0 0 0,16-27 0,13-15 0,-29 41-1365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5:00:04.1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686 289 24575,'-11'1'0,"0"0"0,0 1 0,0 0 0,-14 6 0,-10 1 0,-149 45 0,140-44 0,22-4 0,0-2 0,0 0 0,-26 0 0,39-3 0,0-1 0,1-1 0,-1 1 0,0-2 0,1 1 0,-16-6 0,22 7 0,0-1 0,1 0 0,-1 0 0,0 0 0,0 0 0,1 0 0,-1 0 0,1 0 0,-1-1 0,1 1 0,-1 0 0,1-1 0,0 1 0,0-1 0,0 0 0,0 1 0,0-1 0,0 0 0,0 0 0,1 0 0,-1 0 0,0 1 0,1-1 0,0 0 0,-1 0 0,1 0 0,0 0 0,0 0 0,0 0 0,0 0 0,0 0 0,1 0 0,-1 0 0,1 0 0,-1 0 0,2-3 0,1-2 0,0-1 0,1 1 0,-1 0 0,1 0 0,1 0 0,0 1 0,-1 0 0,2 0 0,-1 0 0,1 0 0,0 1 0,0 0 0,0 0 0,1 0 0,0 1 0,0 0 0,0 0 0,0 1 0,1 0 0,-1 0 0,1 1 0,0 0 0,0 0 0,0 1 0,9-1 0,-17 2 0,0 0 0,1 0 0,-1 0 0,0 0 0,0 0 0,0 0 0,1 0 0,-1 0 0,0 0 0,0 0 0,0 0 0,0 0 0,1 0 0,-1 0 0,0 0 0,0 0 0,0 0 0,1 0 0,-1 0 0,0 0 0,0 1 0,0-1 0,0 0 0,1 0 0,-1 0 0,0 0 0,0 0 0,0 0 0,0 0 0,0 1 0,1-1 0,-1 0 0,0 0 0,0 0 0,0 0 0,0 1 0,0-1 0,0 0 0,0 0 0,0 0 0,0 0 0,0 1 0,0-1 0,0 0 0,0 0 0,0 0 0,0 1 0,0-1 0,0 0 0,-7 13 0,-15 8 0,3-7 0,0-1 0,-1-1 0,0-1 0,-1 0 0,0-2 0,-1 0 0,-31 7 0,22-7 0,22-6 0,1-1 0,-1 0 0,1 0 0,-11 0 0,118-49 0,33-3 0,-98 36 0,1 1 0,47-10 0,29-9 0,-91 26 0,0 1 0,1 1 0,0 1 0,23-1 0,-22 2 0,0 0 0,0-2 0,33-8 0,-27 2 0,45-7 0,-63 15 0,-1 1 0,0 0 0,1 0 0,-1 1 0,1 0 0,-1 1 0,1 0 0,16 5 0,-25-6 0,-1 0 0,1 0 0,-1 0 0,1 0 0,-1 1 0,1-1 0,-1 0 0,1 0 0,-1 1 0,1-1 0,-1 0 0,1 1 0,-1-1 0,0 0 0,1 1 0,-1-1 0,0 0 0,1 1 0,-1-1 0,0 1 0,1-1 0,-1 1 0,0-1 0,0 1 0,0-1 0,1 1 0,-1-1 0,0 1 0,0-1 0,0 1 0,0 0 0,0-1 0,0 1 0,0-1 0,0 1 0,0 0 0,-14 21 0,-28 14 0,41-36 0,-17 15 0,0-2 0,-2 0 0,1-2 0,-1 0 0,-1-1 0,0-1 0,-26 8 0,33-14 0,11-3 0,-1 0 0,1 1 0,-1 0 0,1 0 0,-1 0 0,1 0 0,-1 1 0,1-1 0,0 1 0,0 0 0,-5 3 0,8-1 0,9-4 0,13-4 0,-19 3 0,59-7 0,-48 7 0,1-1 0,0 0 0,-1-1 0,1 0 0,-1-2 0,20-8 0,-15 6 0,-1 0 0,1 1 0,0 1 0,28-5 0,-3 1 0,-17 4 0,1 2 0,-1 0 0,1 2 0,-1 1 0,34 3 0,-60-3 0,0 0 0,0 0 0,0 0 0,0 0 0,0 0 0,0 0 0,0 0 0,0 0 0,0 1 0,0-1 0,0 0 0,0 0 0,-1 1 0,1-1 0,0 1 0,0-1 0,0 1 0,0-1 0,-1 1 0,1-1 0,0 1 0,-1 0 0,1-1 0,0 1 0,-1 0 0,1 0 0,-1-1 0,1 1 0,-1 0 0,1 0 0,-1 0 0,1 0 0,-1 0 0,0-1 0,0 1 0,1 2 0,-2-2 0,1 1 0,-1-1 0,0 1 0,0 0 0,0-1 0,1 1 0,-1-1 0,0 0 0,-1 1 0,1-1 0,0 0 0,0 0 0,-1 0 0,1 0 0,0 0 0,-1 0 0,1 0 0,-4 1 0,-126 62 0,44-19 0,86-45 0,0 0 0,-1 0 0,1 1 0,-1-1 0,1 1 0,0-1 0,-1 1 0,1 0 0,0 0 0,0-1 0,0 1 0,-1 0 0,1 0 0,0 0 0,0 0 0,0 0 0,0 1 0,0 0 0,1-1 0,0 0 0,1-1 0,-1 1 0,0-1 0,1 1 0,-1 0 0,1-1 0,-1 1 0,1-1 0,-1 1 0,1-1 0,-1 0 0,1 1 0,0-1 0,-1 0 0,1 1 0,0-1 0,-1 0 0,1 1 0,0-1 0,-1 0 0,1 0 0,0 0 0,1 0 0,58 7 0,-28-9 0,-1-1 0,1-1 0,53-15 0,-52 11 0,0 1 0,1 1 0,35 0 0,-42 4 0,0-2 0,0 0 0,42-13 0,-10 2 0,-45 12 0,0 0 0,0 0 0,0 1 0,1 1 0,-1 1 0,0 0 0,1 1 0,22 4 0,-37-5 0,1 0 0,-1 0 0,1 0 0,-1 0 0,1 0 0,-1 0 0,1 0 0,-1 0 0,0 0 0,1 1 0,-1-1 0,1 0 0,-1 0 0,1 0 0,-1 1 0,0-1 0,1 0 0,-1 1 0,0-1 0,1 0 0,-1 1 0,0-1 0,1 0 0,-1 1 0,0-1 0,0 1 0,1-1 0,-1 1 0,0-1 0,0 0 0,0 1 0,0-1 0,1 1 0,-1-1 0,0 1 0,0-1 0,0 1 0,0-1 0,0 2 0,-14 12 0,2 0 0,13-13 0,-1 0 0,1-1 0,-1 1 0,1 0 0,-1-1 0,1 1 0,0-1 0,-1 1 0,1-1 0,0 1 0,-1-1 0,1 0 0,0 1 0,-1-1 0,1 0 0,0 1 0,0-1 0,0 0 0,-1 0 0,1 0 0,0 0 0,0 0 0,0 0 0,-1 0 0,1 0 0,0 0 0,0 0 0,0 0 0,156 1 0,-79-3 0,-63 1 0,0-1 0,1 0 0,-2-1 0,1-1 0,27-10 0,30-7 0,-35 16 0,-1 1 0,1 3 0,55 3 0,-12 1 0,-74-3 0,1 0 0,-1 1 0,0 0 0,0 0 0,0 1 0,0-1 0,6 4 0,-11-5 0,0 0 0,-1 1 0,1-1 0,0 1 0,0-1 0,0 1 0,0-1 0,0 1 0,0 0 0,-1-1 0,1 1 0,0 0 0,-1 0 0,1-1 0,0 1 0,-1 0 0,1 0 0,-1 0 0,1 0 0,-1 0 0,1 0 0,-1 0 0,0 0 0,0 0 0,1 0 0,-1 0 0,0 0 0,0 0 0,0 0 0,0 0 0,0 0 0,0 0 0,0 0 0,-1 0 0,1 0 0,0 0 0,-1 0 0,1 0 0,0 0 0,-1 0 0,1-1 0,-1 1 0,1 0 0,-1 0 0,0 0 0,1 0 0,-1-1 0,0 1 0,0 0 0,1-1 0,-2 2 0,-7 4 0,1-1 0,-1 1 0,0-1 0,0-1 0,-1 1 0,1-2 0,-1 1 0,0-1 0,0-1 0,-15 2 0,23-4 0,-35 3 0,37-3 0,-1 0 0,1 0 0,-1-1 0,1 1 0,-1 0 0,1 0 0,0 0 0,-1 0 0,1 0 0,-1-1 0,1 1 0,-1 0 0,1 0 0,0-1 0,-1 1 0,1 0 0,0-1 0,-1 1 0,1 0 0,0-1 0,0 1 0,-1 0 0,1-1 0,0 1 0,-1-1 0,1 0 0,0-1 0,1 1 0,-1 0 0,0 0 0,0 0 0,1 0 0,-1 0 0,0 0 0,1 0 0,-1 0 0,1 0 0,-1 0 0,1 0 0,-1 1 0,1-1 0,1-1 0,6-7 0,0 2 0,0-1 0,1 1 0,0 0 0,1 0 0,-1 1 0,14-5 0,-12 5 0,0 0 0,0-1 0,-1 0 0,0-1 0,14-13 0,7-6 0,-22 20 0,0 0 0,0-1 0,8-10 0,-15 16 0,-1 0 0,1 1 0,-1-1 0,0 0 0,0 0 0,0 0 0,0-1 0,0 1 0,0 0 0,0 0 0,-1 0 0,1-1 0,-1 1 0,0 0 0,0-1 0,1 1 0,-1 0 0,-1 0 0,1-1 0,-1-3 0,0 4 0,0 0 0,0 0 0,0 0 0,0 1 0,0-1 0,0 0 0,0 1 0,-1-1 0,1 1 0,-1-1 0,1 1 0,-1 0 0,0-1 0,1 1 0,-1 0 0,0 0 0,0 0 0,0 1 0,0-1 0,0 0 0,0 1 0,0-1 0,-3 1 0,-7-2 0,0 0 0,-24 2 0,14-1 0,1-1 0,1-2 0,0 0 0,0-1 0,1-1 0,-1-1 0,1 0 0,-23-14 0,30 16 0,1 1 0,-1 1 0,0 0 0,0 0 0,-13 0 0,12 1 0,0 0 0,0-1 0,-23-8 0,77 6 0,-34 6 0,-1 1 0,1 0 0,0 0 0,-1 0 0,0 1 0,1 0 0,-1 0 0,0 0 0,0 1 0,-1 0 0,1 0 0,5 7 0,-1-2 0,-1 0 0,-1 0 0,0 1 0,-1 0 0,13 22 0,-16-23 0,-1 0 0,0 0 0,0 0 0,-1 0 0,0 1 0,0-1 0,0 17 0,-4 73 0,-1-43 0,3-41 0,0-1 0,1 1 0,5 27 0,-4-36 0,-1-1 0,1 0 0,0 0 0,1 0 0,-1 0 0,1 0 0,0 0 0,0-1 0,0 1 0,1-1 0,-1 0 0,1 0 0,7 5 0,101 89 0,-106-93 0,1 1 0,1-1 0,-1-1 0,0 1 0,1-1 0,0-1 0,0 1 0,0-1 0,1-1 0,10 3 0,5 0 0,0-1 0,35 0 0,-50-3 0,-6 0 0,-1-1 0,1 0 0,0 1 0,0-1 0,0 0 0,-1 0 0,1-1 0,0 1 0,0-1 0,0 1 0,-1-1 0,1 0 0,5-2 0,-8 3 0,0-1 0,0 1 0,0 0 0,0-1 0,0 1 0,0 0 0,0-1 0,0 1 0,0 0 0,0-1 0,0 1 0,0 0 0,0-1 0,0 1 0,0 0 0,0-1 0,0 1 0,0 0 0,0-1 0,0 1 0,-1 0 0,1 0 0,0-1 0,0 1 0,0 0 0,-1-1 0,1 1 0,0 0 0,0 0 0,-1 0 0,1-1 0,0 1 0,0 0 0,-1 0 0,1 0 0,0 0 0,-1-1 0,-15-8 0,12 7 0,-18-10 0,0 2 0,-1 1 0,-39-11 0,-5-2 0,61 20 0,-10-4 0,0 0 0,0 1 0,-1 0 0,1 1 0,-1 1 0,-26-1 0,2 3 0,-76-12 0,64 6 0,-1 2 0,0 2 0,-99 9 0,149-6 0,0 1 0,0 0 0,0 0 0,1 0 0,-1 0 0,0 0 0,1 1 0,-1 0 0,1 0 0,0 0 0,-1 0 0,1 0 0,0 1 0,0-1 0,1 1 0,-1 0 0,0 0 0,1 0 0,0 0 0,0 0 0,0 1 0,-3 5 0,3-4 0,0-1 0,1 1 0,-1 0 0,1 1 0,0-1 0,0 0 0,1 0 0,-1 0 0,1 0 0,0 1 0,1-1 0,-1 0 0,1 0 0,0 0 0,0 1 0,4 7 0,-4-10 0,1-1 0,0 1 0,0 0 0,0-1 0,0 0 0,0 1 0,1-1 0,-1 0 0,1 0 0,-1 0 0,1 0 0,0-1 0,0 1 0,-1-1 0,1 0 0,0 1 0,1-1 0,-1-1 0,0 1 0,0 0 0,0-1 0,5 1 0,11 0 0,0 0 0,33-4 0,-25 1 0,-13 1 0,-7 1 0,1 0 0,0 0 0,-1-1 0,1-1 0,13-3 0,-19 4 0,1 0 0,-1 0 0,0 0 0,0 0 0,0-1 0,0 1 0,0-1 0,-1 0 0,1 1 0,0-1 0,-1 0 0,1 0 0,-1 0 0,0 0 0,1 0 0,-1 0 0,0 0 0,0-1 0,-1 1 0,1 0 0,0-1 0,-1 1 0,1-3 0,0 0 0,0 1 0,-1-1 0,1 0 0,-1 1 0,0-1 0,0 0 0,-1 0 0,0 1 0,1-1 0,-2 0 0,1 1 0,0-1 0,-1 1 0,0-1 0,-4-6 0,0 2 0,-2 0 0,1 1 0,-1-1 0,0 2 0,-14-11 0,16 13-151,1 0-1,-1 1 0,0 0 0,0 0 1,0 0-1,-1 1 0,1 0 1,-12-4-1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5:00:14.3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2609 474 24575,'-27'0'0,"-89"4"0,101-3 0,-1 2 0,1 0 0,0 1 0,0 1 0,-21 9 0,-30 13 0,36-15 0,-38 20 0,-46 16 0,89-37 0,-38 12 0,-13 6 0,-133 52 0,208-80 0,0-1 0,0 0 0,0 1 0,0-1 0,0 0 0,0 0 0,-1 1 0,1-1 0,0 0 0,0 0 0,0 0 0,0 0 0,0-1 0,-1 1 0,1 0 0,0 0 0,0-1 0,0 1 0,0-1 0,0 1 0,0-1 0,0 1 0,0-1 0,0 1 0,-1-2 0,1 0 0,0 0 0,0 1 0,0-1 0,0 0 0,0 0 0,0 0 0,0 1 0,1-1 0,-1 0 0,1 0 0,0 0 0,-1 0 0,1-3 0,0-2 0,0 0 0,0 0 0,1 0 0,0 0 0,0 1 0,1-1 0,4-10 0,4-3 0,1 1 0,16-21 0,1-2 0,-2 7 0,0 0 0,3 2 0,1 1 0,33-28 0,-54 52 0,17-11 0,-22 17 0,0-1 0,0 0 0,0 0 0,0 0 0,5-6 0,-66 52 0,-59 50 0,106-85 0,-1 1 0,0-2 0,0 1 0,-1-2 0,-24 11 0,-68 19 0,71-26 0,-152 54 0,133-46 0,26-8 0,-49 11 0,31-11 0,-43 16 0,58-15 0,-1-2 0,0-1 0,0-2 0,-38 4 0,50-8 0,-1 1 0,1 1 0,0 0 0,-20 9 0,18-7 0,0 0 0,-37 6 0,19-8 0,1 2 0,0 2 0,0 1 0,-49 20 0,78-25 0,0 1 0,1-1 0,-1 1 0,-11 11 0,14-11 0,-1-1 0,1 1 0,-1-1 0,0 0 0,-1-1 0,1 1 0,0-1 0,-9 2 0,-1 0 0,-1 1 0,1 0 0,-28 15 0,-5-3 0,60-17 0,12-3 0,10-9 0,-15 7 0,1-2 0,-1 0 0,-1-1 0,1-1 0,-1 0 0,16-12 0,-18 13 0,-18 19 0,-17 18 0,-108 91 0,101-98 0,17-15 0,-1-1 0,1 0 0,-24 10 0,-11 7 0,-1 1 0,32-18 0,13-6 0,3-2 0,36-17 0,50-33 0,-76 44 0,17-8 0,0 1 0,40-13 0,-53 22 0,-19 8 0,-27 12 0,20-10 0,-103 42 0,33-15 0,64-26 0,1-1 0,-1-1 0,-26 3 0,-16 5 0,50-12 0,25-9 0,28-11 0,-15 14 0,-1 1 0,1 1 0,0 2 0,1 1 0,34 3 0,-9 0 0,-49-2 0,-1 0 0,0 1 0,1 0 0,-1 0 0,0 0 0,9 4 0,-15-5 0,1 1 0,0-1 0,0 1 0,0-1 0,0 0 0,0 1 0,-1 0 0,1-1 0,0 1 0,-1 0 0,1-1 0,0 1 0,-1 0 0,1 0 0,-1-1 0,1 1 0,-1 0 0,1 0 0,-1 0 0,1 1 0,-1-1 0,0 0 0,0 1 0,-1-1 0,1 0 0,0 0 0,-1 1 0,1-1 0,0 0 0,-1 0 0,1 1 0,-1-1 0,0 0 0,1 0 0,-1 0 0,0 0 0,0 0 0,0 0 0,0 0 0,-1 1 0,-10 8 0,0-1 0,-1 0 0,0-1 0,0 0 0,-1-1 0,0-1 0,-25 8 0,16-5 0,-38 19 0,95-45 0,0 2 0,1 1 0,52-14 0,195-27 0,-233 44 0,-27 6 0,0 0 0,43-2 0,186 8 0,-251-1 0,1 0 0,-1 0 0,0 0 0,0 0 0,0 0 0,0 0 0,1 0 0,-1 0 0,0 0 0,0 0 0,0 0 0,0 0 0,1 0 0,-1 0 0,0 0 0,0 0 0,0 0 0,0 0 0,0 0 0,1 0 0,-1 1 0,0-1 0,0 0 0,0 0 0,0 0 0,0 0 0,1 0 0,-1 0 0,0 0 0,0 1 0,0-1 0,0 0 0,0 0 0,0 0 0,0 0 0,0 0 0,0 1 0,0-1 0,0 0 0,0 0 0,0 0 0,0 0 0,0 1 0,0-1 0,0 0 0,0 0 0,0 0 0,0 0 0,0 1 0,0-1 0,-7 11 0,-15 9 0,-171 59 0,62-28 0,115-46 0,-1 0 0,-1-1 0,1-1 0,0-1 0,-1 0 0,0-1 0,1-1 0,-1-1 0,-18-2 0,33 2 0,1 1 0,-1 0 0,1-1 0,-1 0 0,1 1 0,-1-1 0,1 0 0,0 0 0,-4-3 0,5 4 0,1 0 0,-1-1 0,1 1 0,0-1 0,-1 1 0,1-1 0,0 1 0,0-1 0,-1 0 0,1 1 0,0-1 0,0 1 0,0-1 0,0 1 0,0-1 0,-1 0 0,1 1 0,0-1 0,1 1 0,-1-1 0,0 0 0,0 1 0,0-1 0,0 1 0,0-1 0,0 0 0,1 1 0,-1-1 0,0 1 0,1-1 0,-1 1 0,0-1 0,1 1 0,-1-1 0,0 1 0,1 0 0,-1-1 0,1 1 0,-1-1 0,1 1 0,-1 0 0,1-1 0,-1 1 0,1 0 0,0-1 0,17-13 0,1 1 0,0 0 0,0 1 0,29-13 0,6-2 0,-37 17 0,1 1 0,1 1 0,34-11 0,20-6 0,-52 16 0,44-10 0,3 3 0,76-30 0,-123 40 0,-1 2 0,1 0 0,0 1 0,0 2 0,36 0 0,-30 1 0,0-1 0,44-7 0,-36 2 0,67-1 0,-31 3 0,1-8 0,-53 7 0,1 1 0,27-1 0,-24 4 0,-10 0 0,1 1 0,-1 0 0,0 0 0,0 1 0,23 5 0,-36-6 0,1 0 0,-1 0 0,0 1 0,1-1 0,-1 0 0,1 0 0,-1 0 0,1 0 0,-1 0 0,0 1 0,1-1 0,-1 0 0,1 0 0,-1 1 0,0-1 0,1 0 0,-1 1 0,0-1 0,0 0 0,1 1 0,-1-1 0,0 0 0,0 1 0,1-1 0,-1 1 0,0-1 0,0 1 0,0-1 0,0 0 0,0 1 0,1-1 0,-1 1 0,0-1 0,0 1 0,0-1 0,0 1 0,-1-1 0,1 1 0,0-1 0,0 0 0,0 1 0,-17 19 0,-28 10 0,33-24 0,-1 0 0,1 0 0,-1-1 0,0-1 0,-1 0 0,1-1 0,-23 2 0,-28 5 0,24-4 0,-66 4 0,-256-11 0,371 0 0,-1 0 0,0 0 0,0-1 0,13-4 0,19-4 0,157-12 0,-106 13 0,176 6 0,-133 5 0,-33-4-134,113 5-286,-198-2 420,0 1 0,0 0 0,-1 1 0,1 1 0,0 1 0,14 6 0,-28-11 5,-1 1 0,0 0 0,0-1 0,1 1-1,-1 0 1,0 0 0,0 0 0,0-1 0,0 1-1,1 1 1,-2-1 0,1 0 0,0 0 0,0 0-1,0 0 1,0 1 0,0 2 0,-1-4 3,0 1-1,0 0 1,0-1-1,0 1 1,0 0 0,0 0-1,-1-1 1,1 1-1,0 0 1,0-1 0,-1 1-1,1 0 1,-1-1 0,1 1-1,0-1 1,-1 1-1,1-1 1,-1 1 0,1-1-1,-1 1 1,0-1-1,1 1 1,-1-1 0,-1 1-1,-3 2 28,0-1 0,0 0-1,0 0 1,-1 0-1,1-1 1,-1 0 0,-8 1-1,-250 0-34,126-5 0,-569 3-879,698 0 959,1 0 0,-1 0 0,0-1 0,1-1 0,-1 1 0,1-2 0,0 1 0,0-1-1,0 0 1,-12-6 0,20 8-80,-1 1 0,1 0 0,-1 0 0,1-1 0,-1 1 0,1 0 0,-1 0 0,1-1 0,0 1 0,-1 0 0,1-1 0,0 1 0,-1 0 0,1-1 0,0 1 0,0-1 0,-1 1 0,1-1 0,0 1 0,0-1 0,0 1 0,-1-1 0,1 1 0,0-1 0,0 1 0,0-1 0,0 1 0,0-1 0,0 1 0,0-1 0,0 1 0,0-1 0,15-8 0,25 3 0,54-6 0,-61 6 0,47-2 0,720 7-1259,-384 3 790,-75-2 1316,-332 0-730,1 1 0,-1 0-1,0 0 1,15 5 0,-23-6-108,1 0 0,0 1 0,-1-1 0,1 1 0,0-1 0,-1 1 0,1-1 0,-1 1 0,1 0 0,-1 0 0,0 0 0,1 0 0,-1 0 0,0 0 0,0 1 0,1-1 0,-1 0 0,0 0 0,0 1 0,0-1 0,-1 1 0,1-1 0,0 1 0,-1-1 0,1 1 0,0 0 0,-1-1 0,0 1 0,1-1 0,-1 1 0,0 0 0,0 3 0,-1-4-9,1 1 0,-1-1 0,0 1 0,0-1 0,0 1 0,0-1 0,0 1 0,0-1 0,0 0 0,0 0 0,0 1 0,-1-1 0,1 0 0,-1 0 0,1 0 0,0-1 0,-1 1 0,0 0 0,1 0 0,-1-1 0,1 1 0,-1-1 0,0 0 0,1 1 0,-3-1 0,-48 5 0,47-5 0,-350-1 0,142-1 0,187 1-97,-1-2 0,1-1-1,-49-14 1,43 9-40,-57-7 1,51 10 136,-1-1 0,-72-25 0,8 1 0,88 28 47,1-2 1,0 1-1,0-2 0,1 1 1,-1-2-1,-24-16 0,36 22-38,-1-1 0,0 0-1,1 0 1,0-1 0,-1 1-1,1 0 1,0-1 0,0 0 0,0 1-1,1-1 1,-1 0 0,1 0-1,-1 0 1,1 0 0,0 0 0,0 0-1,0 0 1,1 0 0,-1 0-1,1-1 1,0 1 0,0 0 0,0 0-1,0-1 1,0 1 0,1 0-1,-1 0 1,1-1 0,0 1 0,0 0-1,0 0 1,0 0 0,1 0-1,-1 0 1,1 1 0,0-1 0,3-4-1,0 1-8,1-1 0,0 1 0,0 0 0,1 0 0,0 1 0,10-7 0,25-22 0,-16 7 0,-14 17 0,-1 0 0,-1-1 0,0 0 0,-1-1 0,0 0 0,0 0 0,7-17 0,-15 28 0,-1-1 0,1 1 0,-1-1 0,0 1 0,1-1 0,-1 1 0,0-1 0,0 1 0,0-1 0,0 1 0,0-1 0,0 1 0,-1-1 0,1 1 0,0-1 0,-1 1 0,1-1 0,-1 1 0,0-1 0,1 1 0,-1 0 0,-1-3 0,-1 2 0,1 0 0,0-1 0,-1 1 0,1 1 0,-1-1 0,0 0 0,0 1 0,1-1 0,-1 1 0,-5-2 0,-4 0 0,0 0 0,0 0 0,0 1 0,-20 0 0,14 3 0,-22-2 0,39 1 0,-1 0 0,0 0 0,1 0 0,-1-1 0,1 1 0,-1-1 0,1 1 0,-1-1 0,1 1 0,-1-1 0,1 0 0,-1 0 0,1 0 0,0 0 0,-1 0 0,1 0 0,0 0 0,-1-2 0,1 3 0,1-1 0,0 0 0,0 0 0,0 1 0,-1-1 0,1 0 0,0 0 0,0 0 0,0 1 0,0-1 0,1 0 0,-1 0 0,0 1 0,0-1 0,0 0 0,1 1 0,-1-1 0,0 0 0,1 0 0,-1 1 0,0-1 0,1 0 0,-1 1 0,1-1 0,-1 1 0,1-1 0,-1 1 0,1-1 0,0 1 0,-1-1 0,1 1 0,0 0 0,-1-1 0,1 1 0,0 0 0,-1-1 0,1 1 0,0 0 0,0 0 0,1-1 0,32-8 0,16 4 0,-1 2 0,77 5 0,-27 1 0,438-3 0,-503 1 0,58 12 0,-58-7 0,55 2 0,-22-9 0,-114 1 0,-1-3 0,-57-11 0,12 1 0,55 9 0,-68-18 0,65 9 0,-1 2 0,-1 2 0,0 1 0,-50-2 0,70 8 0,1 0 0,-1-2 0,-43-13 0,42 9 0,0 2 0,-1 1 0,-29-2 0,38 6 0,0-1 0,1-1 0,-1-1 0,-22-7 0,29 8 0,1 0 0,-1-1 0,1 0 0,0 0 0,0-1 0,0 0 0,1-1 0,0 1 0,-8-9 0,14 13 0,0-1 0,0 1 0,0 0 0,0 0 0,0 0 0,0-1 0,0 1 0,1 0 0,-1-1 0,1 1 0,-1-1 0,1 1 0,-1-1 0,1 1 0,0-1 0,0 1 0,-1-1 0,1 1 0,0-1 0,1 1 0,-1-1 0,0 0 0,1-2 0,0 2 0,1-1 0,-1 0 0,1 1 0,0-1 0,-1 1 0,1 0 0,0 0 0,0-1 0,1 1 0,-1 1 0,5-4 0,7-4 0,0 1 0,2 1 0,23-9 0,-31 13 0,13-4 0,-1 1 0,1 1 0,0 1 0,1 1 0,22-1 0,111 5 0,-62 1 0,431-2 0,-500 2 0,1 1 0,0 1 0,-1 1 0,0 2 0,0 0 0,28 13 0,-52-20 0,0 0 0,0 0 0,0 0 0,0 0 0,0 0 0,0 0 0,0 0 0,-1 0 0,1 0 0,0 0 0,0 0 0,0 0 0,0 0 0,0 1 0,0-1 0,0 0 0,0 0 0,0 0 0,0 0 0,0 0 0,0 0 0,0 0 0,0 0 0,0 0 0,0 0 0,0 0 0,0 1 0,0-1 0,0 0 0,0 0 0,0 0 0,0 0 0,0 0 0,0 0 0,0 0 0,0 0 0,0 0 0,0 0 0,0 0 0,0 0 0,1 1 0,-1-1 0,0 0 0,0 0 0,0 0 0,0 0 0,0 0 0,0 0 0,0 0 0,0 0 0,0 0 0,0 0 0,0 0 0,0 0 0,0 0 0,1 0 0,-1 0 0,0 0 0,0 0 0,0 0 0,0 0 0,0 0 0,0 0 0,0 0 0,-10 2 0,-17-1 0,5-5 0,-1 0 0,0-2 0,-24-10 0,-29-6 0,-11-4 0,-9-1 0,82 24 0,-1-1 0,1 0 0,-1 0 0,1-1 0,0-1 0,1-1 0,-14-8 0,26 15 0,1 0 0,-1-1 0,0 1 0,1 0 0,-1 0 0,1-1 0,-1 1 0,1-1 0,-1 1 0,1-1 0,-1 1 0,1 0 0,-1-1 0,1 0 0,0 1 0,-1-1 0,1 1 0,0-1 0,0 1 0,-1-1 0,1 0 0,0 1 0,0-1 0,0 1 0,0-1 0,0 0 0,-1 1 0,1-1 0,0 0 0,1 1 0,-1-1 0,0 0 0,0 0 0,1 0 0,0 0 0,1 0 0,-1 0 0,0 0 0,0 0 0,1 0 0,-1 1 0,0-1 0,1 0 0,-1 1 0,1 0 0,-1-1 0,3 1 0,51-5 0,-55 5 0,481 2 0,-466-1 0,1 1 0,-1 0 0,0 1 0,0 1 0,25 10 0,-22-8 0,0 0 0,0-1 0,23 3 0,0-2 0,0 3 0,46 15 0,-48-12 0,1-1 0,49 5 0,-57-10 0,-1 0 0,58 21 0,22 5 0,-98-30 0,0 1 0,1 1 0,-1 0 0,0 0 0,-1 1 0,15 8 0,-26-12 0,0-1 0,-1 0 0,1 1 0,0-1 0,-1 1 0,1-1 0,0 1 0,-1-1 0,1 1 0,-1-1 0,1 1 0,0-1 0,-1 1 0,1 0 0,-1-1 0,0 1 0,1 0 0,-1-1 0,0 1 0,1 0 0,-1 0 0,0-1 0,0 1 0,0 0 0,1 0 0,-1 0 0,0-1 0,0 1 0,0 0 0,0 0 0,0 0 0,-1-1 0,1 1 0,0 0 0,0 0 0,0 0 0,-1-1 0,1 1 0,0 0 0,-1-1 0,1 1 0,-1 0 0,1-1 0,-1 1 0,1 0 0,-1-1 0,1 1 0,-1-1 0,0 1 0,1-1 0,-1 1 0,0-1 0,1 1 0,-1-1 0,0 0 0,0 0 0,1 1 0,-2-1 0,-6 4 0,0-1 0,0 0 0,-14 3 0,-15 3 0,0-2 0,0-2 0,-68 2 0,-524-8 0,620 1 0,1-1 0,-1 1 0,0-1 0,1-1 0,-1 1 0,1-1 0,-1-1 0,1 0 0,0 0 0,-12-6 0,20 8 0,-1 1 0,0-1 0,0 1 0,1-1 0,-1 1 0,1-1 0,-1 1 0,0-1 0,1 0 0,-1 1 0,1-1 0,-1 0 0,1 0 0,0 1 0,-1-1 0,1 0 0,0 0 0,-1 0 0,1 1 0,0-1 0,0 0 0,0 0 0,0 0 0,0 0 0,0 0 0,0 0 0,0 1 0,0-2 0,1 0 0,0 0 0,0 0 0,0 0 0,0 1 0,0-1 0,0 0 0,1 1 0,-1-1 0,0 1 0,1 0 0,2-3 0,3-1 0,0 1 0,1-1 0,-1 2 0,16-7 0,72-12 0,-61 16 0,32-12 0,-36 12 0,0 0 0,1 2 0,-1 1 0,1 1 0,-1 2 0,33 4 0,17-2 0,-56-3 0,26 1 0,-47 0 0,0 1 0,0-1 0,0 1 0,-1-1 0,1 1 0,0 0 0,0 0 0,-1 0 0,1 0 0,-1 1 0,1-1 0,-1 1 0,4 2 0,-5-3 0,-1-1 0,1 1 0,0 0 0,-1 0 0,1 0 0,0 0 0,-1 0 0,1 0 0,-1 0 0,1 0 0,-1 0 0,0 0 0,1 0 0,-1 0 0,0 0 0,0 0 0,0 1 0,0-1 0,0 0 0,0 0 0,0 0 0,0 0 0,0 2 0,-1-1 0,0 1 0,0-1 0,-1 0 0,1 1 0,0-1 0,-1 0 0,1 0 0,-1 0 0,-3 3 0,-4 3 0,0 0 0,0-1 0,-14 8 0,22-14 0,-23 11 0,0-1 0,-1-1 0,0-1 0,0-1 0,-41 8 0,-27 7 0,75-18 0,0-2 0,0 0 0,0-1 0,-19-1 0,18 0 0,-1 0 0,1 1 0,-24 6 0,10-1 0,-1-2 0,0-2 0,0 0 0,-50-5 0,68 2 0,56-3 0,-1-2 0,1-1 0,45-15 0,28 1 0,13-4 0,105-24-681,-197 44 681,37 2 0,-43 2 0,0-1 0,45-7 0,-33-1 0,10-2 0,1 1 0,84-4 0,-43 16-378,-55 0 50,1-2-1,-1-1 1,61-10 0,-37 1 459,1 4 0,1 2 0,94 6 0,-43 0 132,-54-4 268,-32 0-180,0 2 1,43 5-1,-70-5-351,-1 0 0,0 0 0,1 0 0,-1 0 0,1 0 0,-1 0 0,0 0 0,1 0 0,-1 0 0,1 0 0,-1 0 0,0 0 0,1 1 0,-1-1 0,0 0 0,1 0 0,-1 1 0,0-1 0,1 0 0,-1 0 0,0 1 0,1-1 0,-1 0 0,0 1 0,0-1 0,0 0 0,1 1 0,-1-1 0,0 0 0,0 1 0,0-1 0,1 1 0,-9 11 0,-18 7 0,-41 2 0,-8 4 0,62-20 0,0-1 0,-1 0 0,1-1 0,-1 0 0,0-1 0,-15 0 0,-87-3 0,52-1 0,-313 2-624,351-2 624,1 0 0,-33-8 0,31 5 0,-47-4 0,64 9 0,-16 0 0,-43-7 0,63 6 0,-1-1 0,1 1 0,-1-1 0,1 0 0,0-1 0,0 1 0,0-1 0,0-1 0,0 1 0,0-1 0,-9-8 0,14 11 8,0 0 0,0 0 0,-1 0 0,1 0 0,0 0 0,0-1 0,0 1 0,1 0 0,-1-1 0,0 1 0,0-1 0,1 1 0,-1-1 0,1 1 0,-1-1 0,1 1 0,0-1 0,-1 1 0,1-1 0,0 0 0,0 1 0,0-1 0,0 1 0,1-1 0,-1 0 0,0 1 0,1-1 0,-1 1 0,1-1 0,-1 1 0,1-1 0,0 1 0,-1 0 0,1-1 0,0 1 0,0 0 0,0-1 0,2 0 0,0-1 16,1 0 0,-1 0 0,1 0 0,0 1 0,0 0 0,0 0 0,1 0 0,-1 0 0,0 1 0,1-1 0,-1 1 0,7-1 0,150-24-24,-128 20 0,36-13 0,-45 12 0,0 1 0,0 0 0,37-2 0,339 6-787,-196 4 442,-112-3 291,103 3 56,-164 3-2,60 16 0,-81-18 0,-5-1 66,1-1 0,-1 1 0,0 0 0,0 0-1,0 1 1,0 0 0,0 0 0,8 7-1,-12-9-50,0 0 0,0 0 0,0 0 0,0 0-1,0 0 1,-1 0 0,1 1 0,0-1 0,-1 0-1,1 1 1,-1-1 0,1 0 0,-1 1 0,0-1-1,0 1 1,0-1 0,1 0 0,-1 1 0,-1-1-1,1 1 1,0-1 0,0 1 0,0-1-1,-1 0 1,1 1 0,-1-1 0,1 0 0,-1 1-1,1-1 1,-1 0 0,0 0 0,0 1 0,0-1-1,0 0 1,0 0 0,0 0 0,0 0 0,0 0-1,-1 1 1,-5 4-15,0-1 0,0 1 0,-1-1 0,0 0 0,1-1 0,-2 1 0,1-2 0,0 1 0,-11 2 0,-8 1 0,-47 7 0,11-8 0,1-3 0,-66-5 0,19-1 0,-389 3 0,492 0 0,3 1 0,-1-1 0,1 0 0,0 0 0,0 0 0,-1 0 0,1-1 0,0 1 0,0-1 0,-1 0 0,1 0 0,0 0 0,0 0 0,0-1 0,-3-1 0,6 3 0,0-1 0,0 1 0,0 0 0,-1-1 0,1 1 0,0 0 0,0 0 0,0-1 0,0 1 0,0 0 0,0 0 0,0-1 0,0 1 0,0 0 0,1 0 0,-1-1 0,0 1 0,0 0 0,0-1 0,0 1 0,0 0 0,0 0 0,0 0 0,1-1 0,-1 1 0,0 0 0,0 0 0,0 0 0,1-1 0,-1 1 0,0 0 0,0 0 0,0 0 0,1 0 0,-1-1 0,0 1 0,0 0 0,1 0 0,-1 0 0,0 0 0,0 0 0,1 0 0,-1 0 0,0 0 0,1 0 0,-1 0 0,0 0 0,18-5 0,-15 4 0,292-69 0,-263 65 0,0 2 0,0 0 0,45 4 0,-45 0 0,0-1 0,-1-1 0,47-9 0,-17 1 0,1 2 0,0 3 0,100 6 0,-42 1 0,-54-5 0,-33 0 0,0 2 0,1 1 0,35 6 0,-60-5 0,0 0 0,-1 0 0,1 1 0,0 1 0,-1-1 0,0 1 0,0 0 0,0 1 0,0 0 0,8 7 0,-13-9 0,0 0 0,0 0 0,-1 0 0,1 1 0,-1-1 0,1 0 0,-1 1 0,0 0 0,0-1 0,-1 1 0,1 0 0,-1 0 0,0 0 0,0 0 0,0 0 0,-1 0 0,1 1 0,-1-1 0,0 0 0,0 0 0,-1 0 0,1 0 0,-1 0 0,-1 6 0,0-6 0,1 0 0,-1 0 0,0-1 0,0 1 0,0 0 0,0-1 0,-1 1 0,1-1 0,-1 0 0,0 0 0,0 0 0,0 0 0,0-1 0,-1 1 0,1-1 0,-1 0 0,-5 3 0,-8 3 0,-1-1 0,-30 8 0,25-9 0,-11 3 0,-53 6 0,50-10 0,-40 11 0,33-7 0,0-1 0,0-3 0,0-2 0,-81-4 0,58 0 0,61 2 0,3-1 0,-1 0 0,1 0 0,0 0 0,0 0 0,-1 0 0,1-1 0,0 1 0,0-1 0,-1 0 0,1 0 0,0 0 0,0 0 0,-5-4 0,7 5 0,1-1 0,0 1 0,0-1 0,0 0 0,0 1 0,0-1 0,0 1 0,0-1 0,0 1 0,0-1 0,0 0 0,0 1 0,0-1 0,0 1 0,0-1 0,1 1 0,-1-1 0,0 1 0,0-1 0,0 1 0,1-1 0,-1 1 0,0-1 0,1 1 0,-1-1 0,1 1 0,-1 0 0,0-1 0,1 1 0,-1-1 0,1 1 0,-1 0 0,1 0 0,-1-1 0,1 1 0,-1 0 0,2 0 0,21-14 0,-21 13 0,14-6 0,0 1 0,0 0 0,1 1 0,0 1 0,0 0 0,0 1 0,23 0 0,-9-2 0,55-15 0,-60 13 0,-1 0 0,1 2 0,43-3 0,324 10 0,-365 0 0,1 1 0,44 10 0,-47-7 0,-21-5 0,0 0 0,-1 0 0,1 1 0,-1-1 0,1 1 0,-1 0 0,0 1 0,0-1 0,0 1 0,0-1 0,0 1 0,-1 1 0,1-1 0,4 6 0,-7-7 0,0 0 0,1 0 0,-1 0 0,0 0 0,0 0 0,-1 1 0,1-1 0,0 0 0,-1 1 0,1-1 0,-1 0 0,0 1 0,0-1 0,0 1 0,0-1 0,0 1 0,-1-1 0,1 0 0,-1 1 0,1-1 0,-1 0 0,0 1 0,0-1 0,0 0 0,0 0 0,0 0 0,-1 0 0,1 0 0,-1 0 0,-1 2 0,-4 3 0,1-1 0,-1 0 0,0 0 0,-1 0 0,1-1 0,-1 0 0,0-1 0,-1 0 0,1 0 0,-1-1 0,1 1 0,-1-2 0,-16 3 0,-5 0 0,1-1 0,-59-2 0,66-2 0,-19-2 0,0 3 0,-1 1 0,-55 10 0,46-5-126,1-2 1,-1-2-1,-77-5 0,26-1-148,-400 3 1051,1518 0-1451,-990 2 674,-1 0 0,30 7 0,33 4 0,-24-5 0,-61-7 0,1 0 0,-1 0 0,1 0 0,-1 0 0,1 1 0,-1-1 0,0 1 0,0 0 0,1 0 0,-2 0 0,1 1 0,0-1 0,0 0 0,4 7 0,-6-9 4,-1 1 0,1 0 1,-1 0-1,0 0 1,1 0-1,-1 0 0,0 0 1,1 0-1,-1 0 1,0 0-1,0 0 0,0 0 1,0 0-1,0 0 0,0 0 1,0 0-1,-1 1 1,1-1-1,0 0 0,0 0 1,-1-1-1,0 3 0,-1 0 21,1-1 0,-1 0 0,0 1 0,0-1 0,0 0 0,0 0 0,0 0 0,-4 2 0,-4 3 91,-1-1 0,-22 9 0,31-14-115,-12 4-1,0-1 0,-1-1 0,0 0 0,1-1 0,-1 0 0,0-1 0,-20-2 0,15 1 0,0 1 0,0 0 0,-25 6 0,-6 1 0,0-2 0,-1-2 0,-100-6 0,49 0 0,-1379 2 0,1449 2 0,1 2 0,-39 8 0,18-3 0,-3 3 0,34-7 0,1-1 0,-37 2 0,-46-8 0,-53 4 0,140 0 0,1 1 0,0 1 0,-30 12 0,30-10 0,1-1 0,-2 0 0,-26 4 0,-28 3 0,66-11 0,0 0 0,0 1 0,0 0 0,0 0 0,1 0 0,-1 0 0,1 1 0,0 0 0,0 0 0,0 0 0,0 0 0,-4 5 0,7-7 0,0 0 0,0 1 0,0-1 0,1 0 0,-1 1 0,0-1 0,1 1 0,-1-1 0,1 0 0,-1 1 0,1 0 0,0-1 0,-1 1 0,1-1 0,0 1 0,0-1 0,0 1 0,0 0 0,1-1 0,-1 1 0,0-1 0,1 1 0,-1-1 0,1 1 0,-1-1 0,1 1 0,0-1 0,-1 0 0,1 1 0,0-1 0,0 0 0,0 1 0,0-1 0,0 0 0,0 0 0,1 0 0,-1 0 0,0 0 0,1 0 0,-1-1 0,2 2 0,5 3 0,0-1 0,0 1 0,1-1 0,-1-1 0,14 4 0,222 62 0,-215-63 0,53 2 0,-50-5 0,40 7 0,-32-1 0,99 19 0,-77-19 0,-24-2 0,72 2 0,-62-6 0,48 8 0,48 2 0,-122-11 0,-1 0 0,1 2 0,35 10 0,-121-10 0,-391-5 0,433-1 0,-1 0 0,-39-10 0,13 2 0,47 10 0,1 0 0,0 0 0,-1-1 0,1 1 0,0 0 0,0 0 0,-1-1 0,1 1 0,0-1 0,0 1 0,0-1 0,-1 0 0,1 1 0,0-1 0,0 0 0,0 0 0,0 0 0,0 1 0,1-1 0,-1 0 0,0 0 0,0 0 0,1-1 0,-1 1 0,0 0 0,1 0 0,-1-2 0,1 2 0,0 0 0,1 0 0,-1 0 0,0-1 0,1 1 0,-1 0 0,1 0 0,-1 0 0,1 0 0,0 0 0,-1 0 0,1 0 0,0 0 0,0 0 0,0 0 0,0 1 0,0-1 0,0 0 0,0 0 0,0 1 0,0-1 0,0 1 0,0-1 0,0 1 0,0-1 0,1 1 0,-1 0 0,0 0 0,2-1 0,22-4 0,0 1 0,1 1 0,0 2 0,0 0 0,42 5 0,4-2 0,1173-1 0,-709-1 0,-629 1 0,-107-3 0,119-11 0,54 8 0,-48-4 0,46 7 0,-37-8 0,-12-1 0,-26-3 0,66 8 0,-66-4 0,-16 11 0,651-2-1492,-252 2 947,-248 1 545,58 10 0,-55-6 0,43 2 0,37 5 859,4-1 206,-91-9-1031,1 1 0,-1 0 0,44 15 0,13 3-57,-81-22 23,0 1 0,0 0 0,0 0 0,0 1 0,0-1 0,-1 1 0,1-1 0,0 1 0,-1 0 0,1 0 0,-1 0 0,0 0 0,1 0 0,-1 1 0,2 3 0,-3-5 0,0 0 0,-1 0 0,1 0 0,-1 0 0,0 0 0,1 0 0,-1 0 0,0 0 0,0 0 0,1 1 0,-1-1 0,0 0 0,0 0 0,0 0 0,0 0 0,-1 0 0,1 1 0,0-1 0,0 0 0,-1 0 0,1 0 0,-1 0 0,1 0 0,-1 0 0,1 0 0,-1 0 0,0 0 0,1 0 0,-1 0 0,0 0 0,0-1 0,1 1 0,-1 0 0,0 0 0,0-1 0,0 1 0,0 0 0,0-1 0,0 1 0,0-1 0,0 0 0,-1 1 0,1-1 0,-1 0 0,-23 8 0,-1-1 0,0-1 0,-46 3 0,65-8 0,-51 5 0,24-4 0,-44 10 0,34-5 0,-1-2 0,1-2 0,-82-6 0,29 1 0,51 1 0,24 0 0,0 0 0,0 2 0,1 1 0,-1 0 0,-22 6 0,24-3 0,0-2 0,-37 3 0,41-6 0,0 2 0,1 0 0,-1 0 0,1 1 0,-19 7 0,34-10 0,0 0 0,0 0 0,0 0 0,0 0 0,-1 0 0,1 0 0,0 0 0,0 0 0,0 0 0,0 0 0,0 0 0,0 0 0,0 0 0,-1 0 0,1 0 0,0 0 0,0 0 0,0 0 0,0 0 0,0 0 0,0 0 0,0 0 0,0 0 0,-1 0 0,1 0 0,0 1 0,0-1 0,0 0 0,0 0 0,0 0 0,0 0 0,0 0 0,0 0 0,0 0 0,0 0 0,0 0 0,0 1 0,0-1 0,0 0 0,0 0 0,0 0 0,0 0 0,0 0 0,0 0 0,0 0 0,0 1 0,0-1 0,0 0 0,0 0 0,0 0 0,0 0 0,0 0 0,0 0 0,0 0 0,0 1 0,0-1 0,0 0 0,0 0 0,0 0 0,0 0 0,0 0 0,0 0 0,11 3 0,16 0 0,506-2-553,-254-3 346,-119-11 207,5 0 0,482 14 760,-652-1-760,-1 1 0,0 0 0,1 1 0,-1 0 0,-5 2 0,-23 6 0,-27-4 0,-1-3 0,-78-4 0,33-2 0,47-1 0,57 3 0,0 1 0,0-1 0,0 1 0,0-1 0,0 0 0,0 0 0,0 0 0,1-1 0,-1 1 0,0-1 0,1 1 0,-1-1 0,1 0 0,-1 0 0,1 0 0,-3-4 0,4 5 0,1 0 0,0 0 0,0 0 0,0 0 0,0 0 0,0 0 0,0 0 0,0 0 0,0 0 0,0 0 0,0 0 0,0 0 0,0 0 0,1 0 0,-1 1 0,0-1 0,1 0 0,-1 0 0,1 0 0,-1 0 0,1 0 0,0 1 0,-1-1 0,1 0 0,-1 1 0,1-1 0,0 0 0,0 1 0,0-1 0,-1 1 0,1-1 0,0 1 0,0-1 0,1 0 0,36-17 0,-33 16 0,16-4 0,1 0 0,0 1 0,0 1 0,0 1 0,0 0 0,1 2 0,34 3 0,-26-1 0,0-1 0,-1-2 0,37-7 0,116-23 0,-125 25 0,-1 2 0,113 6 0,-62 1 0,-40-2 0,-538 0 0,415-3-435,1-3-1,-80-18 0,55 8 53,28 7 158,12 1 37,-1 1 0,-48 0 0,83 6 188,-72 0 0,-83-12 0,-165-24-862,236 27 590,-106-6 164,107 17 750,-77-2 1024,139-6-1049,20 0-163,17 1-183,13 2-255,1 0 0,-1 2 0,1 1 1,46 3-1,-13 0-26,1155-1-4560,-1168 1 4128,54 9 0,19 2 456,136 14 880,-158-14-1517,111 2-1,-155-15 857,89 14-1,102 24-379,-112-13 4160,-129-25-3979,-1 0-1,0 0 0,1 0 1,-1 0-1,0 0 0,0 1 1,1-1-1,-1 0 0,0 1 1,1-1-1,-1 1 0,0-1 1,0 1-1,0 0 0,0 0 1,0-1-1,0 1 0,0 0 1,0 0-1,0 0 0,0 0 1,0 0-1,0 0 0,-1 0 0,1 1 1,0-1-1,-1 0 0,2 2 1,-3-1-16,1-1-1,-1 1 1,1-1 0,-1 0-1,0 0 1,1 1 0,-1-1-1,0 0 1,0 0 0,0 0-1,0 0 1,0 0 0,0 0 0,0 0-1,0 0 1,-1 0 0,1 0-1,0-1 1,0 1 0,-1-1-1,1 1 1,0-1 0,-1 1-1,1-1 1,-1 0 0,1 1 0,-2-1-1,-27 5-17,1-2 0,-1 0 0,1-2 0,-45-5 0,-1 2 0,-631 2-3177,680-2 3177,0 0 0,-30-7 0,27 3 0,-43-2 0,36 8 1294,28 0-358,25 1-416,776 0-150,-440-2-313,-375 1-57,1 0 0,-1-2 0,1 0 0,0-1 0,-1-2 0,1 0 0,1-1 0,-1-1 0,-33-16 0,41 17 0,0 0 0,0 1 0,-1 1 0,1 0 0,-26-3 0,21 4 0,0-1 0,-29-10 0,-123-56 0,134 56 0,21 9 0,0-1 0,1-1 0,0 0 0,0 0 0,0-1 0,-20-18 0,-3-2 0,33 26 0,0 0 0,0-1 0,0 0 0,0 0 0,0 0 0,1 0 0,-1-1 0,1 0 0,0 1 0,0-1 0,0 0 0,0-1 0,1 1 0,0 0 0,0-1 0,0 1 0,0-1 0,1 1 0,0-1 0,-1-5 0,1 6 0,0 0 0,1 0 0,0 0 0,0 0 0,0 0 0,0 0 0,1 0 0,0 0 0,0 0 0,0 1 0,0-1 0,0 0 0,1 0 0,-1 1 0,1-1 0,0 1 0,0-1 0,5-4 0,-2 3 0,1 0 0,-1 1 0,1 0 0,0 0 0,0 0 0,1 1 0,-1 0 0,1 0 0,11-3 0,16-6 0,-19 6 0,0 1 0,1 0 0,-1 2 0,1-1 0,18 0 0,77-9 0,14 0 0,-95 11 0,44-9 0,-44 5 0,45-2 0,240 9 0,-309-1 0,-3 0 0,1-1 0,-1 1 0,0 0 0,0 0 0,1 1 0,-1-1 0,0 1 0,0-1 0,0 1 0,1 0 0,-1 0 0,0 1 0,0-1 0,3 3 0,-6-4 0,0 1 0,0-1 0,0 1 0,0-1 0,0 1 0,0-1 0,0 1 0,0-1 0,0 1 0,0-1 0,0 1 0,0-1 0,-1 1 0,1-1 0,0 1 0,0-1 0,-1 1 0,1-1 0,0 0 0,0 1 0,-1-1 0,1 1 0,-1-1 0,1 0 0,0 1 0,-2 0 0,-13 12 0,13-11 0,-6 4 0,-1 0 0,0-1 0,0 0 0,0 0 0,-14 4 0,15-6 0,1-1 0,0 2 0,0-1 0,0 1 0,0 0 0,0 0 0,1 1 0,0 0 0,0 0 0,-6 7 0,11-12 0,1 1 0,-1 0 0,1 0 0,-1-1 0,1 1 0,0 0 0,-1 0 0,1 0 0,0 0 0,0 0 0,0-1 0,0 1 0,0 0 0,0 0 0,0 0 0,0 0 0,0 0 0,0 0 0,0 0 0,0-1 0,1 1 0,-1 0 0,0 0 0,1 0 0,-1 0 0,1-1 0,-1 1 0,1 0 0,-1 0 0,1-1 0,-1 1 0,1-1 0,0 1 0,-1 0 0,1-1 0,0 1 0,-1-1 0,3 1 0,34 19 0,-29-16 0,13 4 0,0-1 0,0-1 0,1-1 0,0-1 0,24 2 0,-16-2 0,-1 1 0,31 9 0,-34-7 0,0-2 0,1-1 0,-1-1 0,48 0 0,5 0 0,0 11 0,-25-4 0,0-1 0,-12-1 0,68 3 0,-73-9 0,42 8 0,-44-4 0,52 1 0,7-8 0,73 2 0,-153 1 0,-1 1 0,1 1 0,-1 0 0,24 10 0,-21-7 0,1 0 0,19 3 0,-31-8 0,0-1 0,-1 1 0,1 0 0,-1 0 0,1 0 0,-1 1 0,1-1 0,4 6 0,-8-8 0,-1 0 0,1 1 0,-1-1 0,1 1 0,-1-1 0,0 0 0,1 1 0,-1-1 0,0 1 0,1-1 0,-1 1 0,0 0 0,1-1 0,-1 1 0,0-1 0,0 1 0,0-1 0,0 1 0,1 0 0,-1-1 0,0 1 0,0-1 0,0 1 0,0 0 0,0-1 0,-1 1 0,1 0 0,-1 0 0,0 0 0,0 0 0,0 0 0,0 0 0,0 0 0,-1 0 0,1 0 0,0-1 0,-1 1 0,1 0 0,0-1 0,-1 1 0,1-1 0,-1 0 0,1 1 0,0-1 0,-3 0 0,-35 5 0,-1-2 0,1-2 0,-46-5 0,-6 1 0,2 5 0,31-1 0,-1-1 0,-85-13 0,91 6 0,-75 0 0,46 4 0,32-2 0,-64-16 0,71 12 0,0 2 0,-57-3 0,84 10 0,-13 0 0,0-1 0,-1-2 0,-40-8 0,65 10 0,-40-7 0,44 8 0,0 0 0,1 0 0,-1-1 0,0 1 0,0 0 0,1 0 0,-1 0 0,0 1 0,1-1 0,-1 0 0,0 0 0,1 0 0,-1 0 0,0 1 0,1-1 0,-1 0 0,0 0 0,1 1 0,-1-1 0,1 1 0,-1-1 0,1 0 0,-1 1 0,1-1 0,-1 1 0,1 0 0,-1-1 0,1 1 0,-1-1 0,1 1 0,0-1 0,0 1 0,-1 0 0,1-1 0,0 1 0,0 0 0,0-1 0,-1 1 0,1 0 0,0-1 0,0 1 0,0 0 0,0 0 0,0-1 0,0 1 0,1 0 0,-1-1 0,0 1 0,0 0 0,0-1 0,1 1 0,-1 0 0,0-1 0,1 1 0,4 11 0,1 0 0,1-1 0,11 16 0,-10-15 0,0 0 0,9 20 0,-13-20-146,-1 0-1,0 0 1,-1 1 0,0-1-1,-1 0 1,-1 1-1,-1 16 1,1-26-48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5:00:19.7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1177 292 24575,'-41'0'0,"-93"3"0,114-1 0,1 1 0,0 1 0,0 0 0,-35 14 0,31-9 0,-1-1 0,-1-1 0,0-1 0,-48 4 0,-102-5 0,170-5 0,-26 1 0,0 2 0,-32 6 0,28-3 0,-41 2 0,65-8 0,1 0 0,-1 0 0,1-1 0,-18-4 0,27 5 0,-1 0 0,1 0 0,0-1 0,0 1 0,-1 0 0,1-1 0,0 1 0,0-1 0,0 0 0,0 1 0,0-1 0,0 0 0,0 0 0,0 1 0,0-1 0,0 0 0,0 0 0,0 0 0,1 0 0,-1 0 0,0 0 0,1-1 0,-1 1 0,1 0 0,-1 0 0,1 0 0,-1-1 0,1 1 0,0 0 0,0 0 0,0-1 0,0 1 0,0 0 0,0 0 0,0-1 0,0 1 0,0 0 0,0 0 0,1-1 0,-1 1 0,0 0 0,1 0 0,-1 0 0,1-1 0,0 1 0,-1 0 0,1 0 0,0 0 0,0 0 0,1-1 0,6-9 0,0 0 0,0 1 0,1 0 0,1 0 0,21-16 0,61-37 0,-59 42 0,-31 19 0,37-24 0,0 2 0,57-26 0,-71 39 0,104-48 0,-176 89 0,22-14 0,0 0 0,-32 13 0,35-21 0,-1-1 0,0 0 0,0-2 0,-1-1 0,-32 2 0,-121-5 0,80-3 0,89 1 0,-1 1 0,1-1 0,0-1 0,-1 0 0,1 0 0,0 0 0,0-1 0,0-1 0,-7-3 0,13 6 0,-1-1 0,1 1 0,-1 0 0,1-1 0,0 1 0,0-1 0,0 0 0,0 0 0,0 0 0,0 0 0,0 0 0,1 0 0,-1 0 0,1-1 0,-1 1 0,1 0 0,0-1 0,0 0 0,0 1 0,0-1 0,1 1 0,-1-1 0,1 0 0,0 1 0,-1-1 0,1 0 0,0 0 0,1 1 0,-1-1 0,0 0 0,2-3 0,-1 3 0,0 1 0,0 0 0,0 0 0,1 0 0,-1 0 0,1 1 0,-1-1 0,1 0 0,0 1 0,0-1 0,-1 1 0,1-1 0,0 1 0,0 0 0,0 0 0,1 0 0,-1 0 0,0 0 0,0 0 0,1 1 0,-1-1 0,0 1 0,3-1 0,9-1 0,0 1 0,24 1 0,-27 1 0,76-1 0,93 4 0,-162-1 0,1 1 0,-1 0 0,35 15 0,-7-3 0,-27-10 0,-2 2 0,1 0 0,-1 1 0,27 17 0,59 52 0,-94-70 0,-6-5 0,1 0 0,-1 0 0,0 0 0,0 1 0,0-1 0,0 1 0,-1 0 0,0 0 0,1 0 0,-1 0 0,-1 0 0,1 0 0,-1 1 0,1-1 0,-1 1 0,0-1 0,-1 1 0,1-1 0,-1 1 0,0-1 0,0 1 0,-1 0 0,1-1 0,-1 1 0,0-1 0,0 1 0,-2 4 0,0-2 0,0 1 0,0-1 0,-1 0 0,1-1 0,-2 1 0,1-1 0,-1 0 0,0 0 0,0 0 0,0 0 0,-1-1 0,0 0 0,0 0 0,-1-1 0,-7 5 0,14-9 0,-1 0 0,1 0 0,0 0 0,0 0 0,0 0 0,-1 0 0,1 0 0,0 0 0,0 0 0,0 0 0,0 0 0,-1 0 0,1 0 0,0 0 0,0 0 0,0 0 0,-1 0 0,1 0 0,0 0 0,0 0 0,0 1 0,0-1 0,-1 0 0,1 0 0,0 0 0,0 0 0,0 0 0,0 1 0,0-1 0,0 0 0,0 0 0,-1 0 0,1 0 0,0 1 0,0-1 0,0 0 0,0 0 0,0 0 0,0 0 0,0 1 0,0-1 0,0 0 0,0 0 0,0 0 0,0 1 0,0-1 0,0 0 0,0 0 0,0 0 0,0 0 0,0 1 0,0-1 0,0 0 0,0 0 0,1 0 0,-1 0 0,0 1 0,0-1 0,0 0 0,0 0 0,0 0 0,1 1 0,18 2 0,38-4 0,-48 1 0,26 0 0,0-2 0,0-1 0,36-9 0,-30 6 0,0 1 0,1 2 0,-1 2 0,43 4 0,7-1 0,632-2-2057,-711 0 2209,0 1-1,0 0 0,16 4 1,-25-4-115,1 0 1,0 0 0,-1 0 0,0 0 0,1 0 0,-1 1-1,0 0 1,0-1 0,0 1 0,0 0 0,0 1 0,0-1-1,0 0 1,-1 1 0,4 3 0,-6-5-33,1 0 0,-1 0 0,1 0 0,-1 0 0,1 0 0,-1 0 0,1 0 1,-1 0-1,0 1 0,0-1 0,0 0 0,1 0 0,-1 0 0,0 0 0,0 0 0,-1 0 0,1 0 0,0 0 1,0 0-1,0 1 0,-1-1 0,1 0 0,-2 2 0,1-1 20,0-1 0,-1 1 0,1 0 0,-1 0-1,0-1 1,0 1 0,0-1 0,0 0 0,0 1 0,-3 1 0,-6 1 86,0 0 1,0 0-1,-17 3 1,24-6-108,-135 26-4,80-16 0,37-6 0,0-1 0,-31 1 0,-409-4 0,216-3 0,241 3 0,1-1 0,-1-1 0,1 1 0,0-1 0,-1 0 0,1 0 0,0 0 0,0 0 0,0-1 0,0 1 0,0-1 0,-4-3 0,6 4 0,1 0 0,0 0 0,0-1 0,-1 1 0,1-1 0,0 1 0,0-1 0,1 1 0,-1-1 0,0 1 0,0-1 0,1 1 0,-1-1 0,1 0 0,-1 0 0,1 1 0,0-1 0,0 0 0,0 0 0,0 1 0,0-1 0,0 0 0,0 0 0,1 1 0,-1-1 0,0 0 0,1 1 0,0-1 0,-1 0 0,1 1 0,0-1 0,1-2 0,2-3 0,1 1 0,-1 0 0,1 0 0,0 0 0,0 0 0,1 1 0,0 0 0,-1 0 0,11-6 0,63-34 0,-70 40 0,166-83 0,-133 70 0,0 3 0,48-12 0,-66 22 0,0 1 0,26-1 0,36-6 0,-48 5 0,0 2 0,1 2 0,57 3 0,-40 0 0,-117 10 0,36-6 0,-36 5 0,-136-9 0,104-2 0,80 1 0,-1-1 0,1 0 0,-19-5 0,30 6 0,0 0 0,-1-1 0,1 1 0,0-1 0,0 0 0,0 1 0,-1-1 0,1 0 0,0 0 0,0 0 0,0-1 0,0 1 0,0 0 0,1-1 0,-1 1 0,0-1 0,1 0 0,-1 0 0,1 1 0,-1-1 0,1 0 0,0 0 0,0 0 0,0 0 0,0-1 0,0 1 0,0-3 0,1 3 0,0 1 0,1-1 0,-1 1 0,1 0 0,-1-1 0,1 1 0,0 0 0,-1 0 0,1 0 0,0-1 0,0 1 0,0 0 0,0 0 0,0 0 0,0 0 0,0 1 0,0-1 0,0 0 0,1 0 0,-1 1 0,0-1 0,0 0 0,1 1 0,-1-1 0,0 1 0,1 0 0,-1-1 0,1 1 0,-1 0 0,2 0 0,49-5 0,-48 5 0,344 1 0,-137 1 0,-185-1-155,1 2-1,32 7 0,-3 0-8,-3-2 164,13 2 0,77 1 0,-69-9-435,-1 2 0,1 3 0,128 31 0,-165-29 316,-1-2 0,1-1-1,0-3 1,63 0 0,-88-3 357,0 0 0,0 1 0,0 0 0,-1 1 0,1 1 0,0 0-1,-1 0 1,0 1 0,0 1 0,0 0 0,13 8 0,-24-13-234,1 0-1,0 1 1,0-1 0,-1 1 0,1-1-1,-1 1 1,1-1 0,0 1 0,-1-1-1,1 1 1,-1 0 0,1-1 0,-1 1-1,0 0 1,1-1 0,-1 1 0,0 0-1,1 0 1,-1-1 0,0 1 0,0 0-1,0 0 1,1 0 0,-1-1 0,0 1-1,0 0 1,0 0 0,0 0-1,-1 1 1,0-1-2,0 0 0,0 0 0,0 0-1,0 0 1,0 0 0,0 0 0,0 0-1,-1-1 1,1 1 0,0 0 0,-1-1-1,1 1 1,0-1 0,-1 0 0,-1 1-1,-53 6-29,-227-8 28,112 0 0,149-1 0,0 0 0,-34-8 0,-28-3 0,64 12 0,-1 0 0,1-2 0,-1-1 0,1-1 0,-28-10 0,47 15 0,0 0 0,1 0 0,-1 0 0,1-1 0,-1 1 0,0 0 0,1-1 0,-1 1 0,1 0 0,-1-1 0,1 1 0,-1-1 0,1 1 0,-1-1 0,1 1 0,0-1 0,-1 1 0,1-1 0,-1 1 0,1-1 0,0 1 0,0-1 0,-1 0 0,1 1 0,0-1 0,0 0 0,0 1 0,0-1 0,0 0 0,0-1 0,1 1 0,-1 0 0,1 0 0,-1-1 0,1 1 0,0 0 0,-1 0 0,1 0 0,0 0 0,0 0 0,0 0 0,0 0 0,2-1 0,36-21 0,4 7 0,0 2 0,56-11 0,-55 15 0,-6 3 0,1 3 0,0 1 0,-1 2 0,48 4 0,5 0 0,-64-4 0,-12 0 0,0 1 0,0 0 0,0 1 0,29 6 0,-41-7 0,-1 1 0,1 0 0,-1 0 0,1 0 0,-1 0 0,0 0 0,1 0 0,-1 1 0,0-1 0,0 1 0,0-1 0,0 1 0,0 0 0,0 0 0,0 0 0,-1 0 0,1 0 0,-1 1 0,1-1 0,-1 0 0,0 1 0,0-1 0,0 0 0,0 1 0,-1 0 0,1-1 0,-1 1 0,1-1 0,-1 1 0,0 0 0,0-1 0,0 1 0,0 0 0,-1 3 0,0 0 0,-1-1 0,1 1 0,-1 0 0,-1-1 0,1 1 0,-1-1 0,0 1 0,0-1 0,0 0 0,-1 0 0,0-1 0,0 1 0,0-1 0,0 0 0,-7 5 0,-5 3 0,1-1 0,-2-1 0,-27 13 0,34-19 0,1 0 0,-1-1 0,-1 0 0,1-1 0,0 0 0,-21 1 0,-67-5 0,42-1 0,-28 5 0,-68-5 0,150 3 0,0 0 0,0 0 0,0 0 0,0-1 0,0 1 0,0-1 0,0 0 0,0 1 0,0-1 0,0 0 0,1 0 0,-1 0 0,0 0 0,0-1 0,-2-2 0,3 3 0,0 0 0,1 0 0,-1 0 0,0 0 0,1-1 0,-1 1 0,1 0 0,0 0 0,-1-1 0,1 1 0,0 0 0,0-1 0,0 1 0,-1 0 0,1 0 0,1-1 0,-1 1 0,0-3 0,1 1 0,0-1 0,1 1 0,-1 0 0,1 0 0,-1 0 0,1 0 0,0 0 0,0 0 0,0 0 0,1 1 0,-1-1 0,1 1 0,-1 0 0,1-1 0,0 1 0,0 0 0,5-2 0,2 0 0,1 0 0,0 1 0,-1 0 0,21-2 0,13-2 0,-20 2 0,0 1 0,41-1 0,-37 4 0,47-8 0,-10-1 1,2 4 0,-1 2-1,89 7 1,-33-1-168,54 13-710,-78-3 885,65 16-1071,-53-6 1206,-72-14 345,-1 1 1,0 2-1,56 24 0,-67-26-488,-18-7 0,0 0 0,0 1 0,-1 1 0,1-1 0,-1 1 0,7 5 0,-13-8 0,0-1 0,0 1 0,0 0 0,0 0 0,0 0 0,0 0 0,0 0 0,-1 0 0,1 1 0,0-1 0,-1 0 0,1 0 0,-1 0 0,0 1 0,1-1 0,-1 0 0,0 3 0,0-2 0,0 0 0,0 0 0,-1 0 0,1 0 0,-1 0 0,0 0 0,1 0 0,-1 0 0,0-1 0,0 1 0,0 0 0,0 0 0,-1-1 0,-1 3 0,-3 2 0,0 0 0,0-1 0,0 0 0,0 0 0,-1-1 0,0 1 0,0-2 0,0 1 0,-1-1 0,1 0 0,-1 0 0,1-1 0,-1 0 0,-15 1 0,-9 0 0,-1-1 0,-45-4 0,26 0 0,-315 2 0,361 0 0,-1-1 0,0 1 0,0-1 0,1 0 0,-1-1 0,0 0 0,1 0 0,-9-3 0,14 4 0,0 0 0,0 1 0,-1-1 0,1 0 0,0 0 0,0 0 0,0 0 0,0 0 0,0 0 0,0 0 0,0 0 0,0 0 0,0 0 0,1 0 0,-1-1 0,0 1 0,1 0 0,-1-1 0,1 1 0,-1 0 0,1-1 0,0 1 0,0-1 0,-1 1 0,1-1 0,0 1 0,0 0 0,1-1 0,-1 1 0,0-1 0,0 1 0,1 0 0,-1-1 0,0 1 0,1-1 0,0 1 0,-1 0 0,1 0 0,0-1 0,0 1 0,-1 0 0,1 0 0,0 0 0,2-2 0,0 0 0,-1 0 0,1 1 0,0-1 0,-1 1 0,1-1 0,0 1 0,0 0 0,1 0 0,-1 0 0,0 1 0,1-1 0,-1 1 0,4-1 0,53-9 0,-11 3 0,13-10 0,-27 7 0,2 1 0,-1 1 0,1 2 0,73-4 0,-66 12 0,1-3 0,76-11 0,-90 8 0,1 2 0,48 1 0,12 0 0,-21-11 0,-60 9 0,-1 1 0,1 1 0,0 0 0,-1 1 0,1 0 0,0 0 0,0 1 0,0 1 0,0 0 0,13 3 0,-24-4 0,0 0 0,1 0 0,-1 0 0,0 0 0,1 0 0,-1 0 0,0 0 0,1 0 0,-1 0 0,1 0 0,-1 0 0,0 0 0,1 1 0,-1-1 0,0 0 0,0 0 0,1 0 0,-1 1 0,0-1 0,1 0 0,-1 0 0,0 1 0,0-1 0,1 0 0,-1 1 0,0-1 0,0 0 0,0 1 0,0-1 0,1 0 0,-1 1 0,0-1 0,0 0 0,0 1 0,0-1 0,0 0 0,0 1 0,0-1 0,0 0 0,0 1 0,0-1 0,0 1 0,-16 11 0,-26 5 0,9-8 0,10-2 0,-1-1 0,0-1 0,0-1 0,-30 2 0,-2-5 0,-176-4 0,155-11 0,22 2 0,52 12 0,-18-3 0,-38-11 0,55 13 0,0-1 0,-1 1 0,1-1 0,0 1 0,1-1 0,-1 0 0,0-1 0,0 1 0,1-1 0,0 1 0,-1-1 0,1 0 0,0 0 0,0-1 0,1 1 0,-4-5 0,6 7 0,-1 0 0,1 0 0,0 0 0,0 0 0,-1 0 0,1 0 0,0 0 0,0 0 0,0 0 0,0 0 0,0 0 0,0 0 0,0 0 0,0 0 0,1 0 0,-1 0 0,0 0 0,1 0 0,-1 0 0,0 0 0,1 0 0,-1 0 0,1 0 0,0 0 0,0-1 0,1 0 0,1 0 0,-1-1 0,1 1 0,0 0 0,0 0 0,0 0 0,6-2 0,1-1 0,1 1 0,0 1 0,22-5 0,-3 5 0,62 1 0,-66 3 0,1-1 0,0-2 0,33-5 0,-12-1 0,0 3 0,0 2 0,59 3 0,-220 1 0,-107-2 0,139-12 0,54 8 0,-48-4 0,45 8 0,0-1 0,-51-10 0,65 9 0,0 0 0,-1 1 0,1 1 0,0 1 0,0 0 0,-1 1 0,1 1 0,0 0 0,-21 7 0,15-5 0,0-1 0,-43 2 0,1155-9-516,-567 7 350,2-3 166,-506 1 119,0 1 0,37 8 0,-36-5-10,1-1-1,27 1 0,38-6-108,36 2 0,-120-1 0,-1 0 0,0 0 0,0 0 0,0 0 0,0 0 0,0 0 0,0 1 0,1-1 0,-1 0 0,0 1 0,0-1 0,0 1 0,0-1 0,0 1 0,0-1 0,0 1 0,0 0 0,-1 0 0,0-1 0,0 1 0,0-1 0,0 1 0,0-1 0,0 1 0,0-1 0,-1 1 0,1-1 0,0 0 0,0 1 0,-1-1 0,1 0 0,0 1 0,-1-1 0,1 1 0,0-1 0,-1 0 0,1 0 0,0 1 0,-1-1 0,1 0 0,-1 0 0,1 1 0,0-1 0,-2 0 0,-40 18 0,39-17 0,-24 7 0,1-2 0,-45 6 0,18-4 0,-8-1 0,0-3 0,-103-4 0,57-3 0,-511 4 0,613-4 0,11-2 0,13-3 0,19-3 0,1 2 0,1 2 0,-1 2 0,65-1 0,824 7-759,-904 0 759,0 1 0,-1 0 0,1 2 0,-1 1 0,1 1 0,43 18 0,-65-24 7,0 1 1,0 0-1,0 0 1,0 0-1,0 0 0,-1 1 1,1-1-1,0 1 1,0-1-1,-1 1 1,1-1-1,-1 1 0,1 0 1,-1 0-1,2 2 1,-3-3 4,0 0 0,1 0 1,-1 1-1,0-1 1,0 0-1,1 0 1,-1 1-1,0-1 0,0 0 1,-1 0-1,1 1 1,0-1-1,0 0 1,-1 0-1,1 0 0,0 1 1,-1-1-1,1 0 1,-1 0-1,0 1 1,-2 2 10,1-1 1,-1-1 0,0 1 0,0 0-1,0-1 1,0 1 0,0-1-1,0 0 1,-1 0 0,1 0 0,-1 0-1,1-1 1,-1 1 0,0-1 0,-6 1-1,-21 4-23,-12 2 0,0-1 0,-57 1 0,-241-10 0,329 2 0,0-1 0,-1 0 0,-14-4 0,23 5 0,1-1 0,-1 0 0,1 0 0,-1 0 0,1-1 0,0 1 0,-1-1 0,1 0 0,0 0 0,0 0 0,0 0 0,1 0 0,-1-1 0,1 1 0,-4-5 0,6 6 0,-1 0 0,1 0 0,-1 0 0,1 0 0,0 0 0,0 0 0,0-1 0,0 1 0,0 0 0,0 0 0,0 0 0,0 0 0,0 0 0,0 0 0,1 0 0,-1 0 0,0 0 0,1 0 0,-1 0 0,1 0 0,-1 0 0,1 0 0,0 0 0,-1 0 0,1 0 0,0 0 0,-1 0 0,1 1 0,0-1 0,0 0 0,0 1 0,0-1 0,0 0 0,1 0 0,43-23 0,-33 19 0,8-3 0,0 1 0,0 1 0,1 0 0,32-3 0,4-2 0,89-15 0,-114 20 0,25-5 0,-1 2 0,88-2 0,432 13 0,-560-2 0,0 1 0,0 1 0,22 6 0,-31-6 0,0-1 0,0 2 0,0-1 0,0 1 0,-1 0 0,1 1 0,-1-1 0,0 1 0,10 8 0,-15-11 0,0 0 0,0 0 0,0 0 0,0 0 0,-1 0 0,1 1 0,0-1 0,0 0 0,-1 0 0,1 1 0,-1-1 0,1 0 0,-1 1 0,0-1 0,1 0 0,-1 1 0,0-1 0,0 1 0,0-1 0,0 0 0,0 1 0,0-1 0,-1 1 0,1-1 0,0 0 0,-1 1 0,1-1 0,-1 0 0,1 1 0,-1-1 0,0 0 0,1 0 0,-1 1 0,0-1 0,0 0 0,0 0 0,0 0 0,-1 1 0,-6 5 0,-1 0 0,1 0 0,-1-1 0,-12 6 0,3-1 0,2-2 0,-1-1 0,1 0 0,-1-1 0,0-1 0,-31 6 0,-16 6 0,47-13 0,1-1 0,-1-1 0,-1-1 0,-17 1 0,18-2 0,0 0 0,0 2 0,-27 7 0,32-4 0,19-4 0,22-6 0,-1-11 0,-22 11 0,0 0 0,0 1 0,1 0 0,-1 1 0,1-1 0,0 1 0,8-1 0,-7 4 0,-13 4 0,-16 4 0,-18-3 0,-1-2 0,-1-1 0,-69-6 0,24 1 0,-35 4 0,-124-5 0,164-9 0,54 6 0,-48-2 0,23 7 0,6 0 0,0-1 0,-46-9 0,30 3 0,1 3 0,-121 5 0,68 3 0,22-5 0,-103 4 0,118 12 0,21-2 0,-1-1 0,30-6 0,-45 5 0,59-8 0,-1 0 0,1 0 0,-1 2 0,1-1 0,-22 11 0,-5 1 0,-15-3 0,42-10 0,1 1 0,0 0 0,-1 0 0,-11 6 0,3 2 0,-1-2 0,-1-1 0,1 0 0,-1-2 0,0-1 0,-1 0 0,-44 2 0,55-6 0,1 0 0,-1 1 0,1 0 0,0 1 0,0 1 0,-20 8 0,-5 2 0,13-8 0,0-2 0,-1 0 0,0-2 0,0-1 0,0-1 0,-31-3 0,-6 0 0,316 3-1365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5:00:24.2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224 54 24575,'41'0'0,"-39"2"0,-9 3 0,-8 4 0,2-1 0,0 1 0,0-1 0,1 2 0,1 0 0,-14 14 0,13-12 0,-1 1 0,-1-2 0,-23 16 0,26-20 0,0 1 0,1 1 0,0 0 0,-12 13 0,22-21 0,0-1 0,-1 0 0,1 0 0,0 0 0,0 1 0,0-1 0,0 0 0,0 0 0,0 0 0,0 1 0,0-1 0,0 0 0,0 0 0,0 1 0,0-1 0,0 0 0,0 0 0,0 0 0,0 1 0,1-1 0,-1 0 0,0 0 0,0 0 0,0 1 0,0-1 0,0 0 0,0 0 0,1 0 0,-1 0 0,0 1 0,0-1 0,0 0 0,0 0 0,1 0 0,-1 0 0,0 0 0,0 0 0,0 1 0,1-1 0,-1 0 0,0 0 0,0 0 0,0 0 0,1 0 0,-1 0 0,0 0 0,0 0 0,1 0 0,-1 0 0,0 0 0,0 0 0,0 0 0,1 0 0,-1 0 0,16 1 0,-15-1 0,274-1 0,-103-1 0,-166 3 0,0-1 0,0 0 0,0-1 0,0 1 0,1-1 0,-1 0 0,0-1 0,-1 0 0,1 0 0,0 0 0,5-3 0,-11 5 0,1-1 0,-1 1 0,0 0 0,0 0 0,0 0 0,0-1 0,0 1 0,0 0 0,0 0 0,0-1 0,0 1 0,0 0 0,0 0 0,0-1 0,0 1 0,0 0 0,0 0 0,0 0 0,0-1 0,-1 1 0,1 0 0,0 0 0,0 0 0,0-1 0,0 1 0,0 0 0,-1 0 0,1 0 0,0-1 0,0 1 0,0 0 0,0 0 0,-1 0 0,1 0 0,0 0 0,0 0 0,0 0 0,-1-1 0,1 1 0,0 0 0,0 0 0,-1 0 0,1 0 0,0 0 0,0 0 0,0 0 0,-1 0 0,1 0 0,0 0 0,0 0 0,-1 0 0,1 0 0,0 0 0,0 0 0,0 1 0,-1-1 0,-15-2 0,4 4 0,1 0 0,-1 0 0,1 2 0,0-1 0,0 1 0,-12 7 0,-20 6 0,-10 2 0,29-9 0,-1-2 0,0 0 0,-34 4 0,59-11 0,-1-1 0,0 0 0,0 0 0,0 1 0,0-1 0,0 0 0,0 0 0,0 0 0,0 0 0,0 0 0,0 0 0,0-1 0,1 1 0,-1 0 0,0 0 0,0-1 0,0 1 0,0 0 0,0-1 0,0 1 0,1-1 0,-1 1 0,-1-2 0,2 1 0,0 0 0,0 0 0,0 1 0,0-1 0,0 0 0,0 0 0,0 0 0,0 0 0,0 0 0,0 1 0,1-1 0,-1 0 0,0 0 0,1 0 0,-1 1 0,1-1 0,-1 0 0,1 0 0,-1 1 0,1-2 0,40-40 0,-34 36 0,2-2 0,1 0 0,0 1 0,0 0 0,1 0 0,0 1 0,0 0 0,13-3 0,10-3 0,38-7 0,1 0 0,-94 15 0,-18 2 0,-44 4 0,-106-3 0,176-1 0,-1 0 0,1-1 0,0-1 0,0 0 0,0-1 0,-12-6 0,16 7 0,1-1 0,-1 0 0,1 0 0,1 0 0,-1-1 0,1 0 0,0-1 0,0 0 0,-8-10 0,14 16 0,1 0 0,-1 0 0,0 0 0,1 0 0,-1 0 0,1 0 0,-1-1 0,1 1 0,-1 0 0,1 0 0,0 0 0,-1-1 0,1 1 0,0 0 0,0 0 0,0-1 0,0 1 0,0 0 0,0 0 0,1-1 0,-1 1 0,0 0 0,1 0 0,-1-1 0,0 1 0,1 0 0,0 0 0,-1 0 0,1 0 0,0 0 0,-1 0 0,1 0 0,0 0 0,0 0 0,0 0 0,0 0 0,0 0 0,0 1 0,0-1 0,0 0 0,0 1 0,0-1 0,0 1 0,1-1 0,-1 1 0,0 0 0,2-1 0,6-2 0,0 1 0,0 0 0,0 0 0,19-1 0,214 6 0,-217 1 0,0 0 0,0 2 0,-1 1 0,38 16 0,-14-5 0,44 10 0,31 12 0,-104-34 0,0 0 0,0-1 0,37 4 0,-40-8 0,0 1 0,0 1 0,0 1 0,-1 1 0,1 0 0,21 10 0,-36-14 0,1-1 0,-1 1 0,0 0 0,1-1 0,-1 1 0,0 0 0,0 0 0,0 0 0,0 0 0,0 0 0,0 0 0,0 0 0,0 0 0,0 0 0,0 1 0,-1-1 0,1 0 0,0 1 0,-1-1 0,1 0 0,-1 1 0,0-1 0,1 0 0,-1 1 0,0-1 0,0 1 0,0-1 0,0 1 0,0-1 0,0 1 0,0-1 0,0 0 0,-1 1 0,1-1 0,-1 1 0,1-1 0,-1 0 0,1 1 0,-1-1 0,0 0 0,0 0 0,-1 3 0,-1-1 0,0 1 0,0-1 0,-1 1 0,1-1 0,-1 0 0,0-1 0,1 1 0,-1-1 0,0 1 0,-1-1 0,1 0 0,-8 2 0,-11 0 0,0-1 0,0-1 0,-1-1 0,-40-4 0,9 1 0,51 2 0,0 0 0,0-1 0,0 1 0,0-1 0,0 1 0,0-1 0,0-1 0,1 1 0,-1 0 0,0-1 0,1 0 0,-1 0 0,0 0 0,1 0 0,-6-5 0,8 5 0,-1 0 0,1 0 0,0 0 0,-1 0 0,1-1 0,0 1 0,0 0 0,0-1 0,1 1 0,-1 0 0,1-1 0,-1 1 0,1-1 0,0 1 0,0-1 0,0 1 0,0-1 0,0 1 0,0-1 0,1 1 0,-1-1 0,1 1 0,0-1 0,0 1 0,0 0 0,2-4 0,0 1 0,0 1 0,0 0 0,0 0 0,1 0 0,-1 1 0,1-1 0,0 1 0,0 0 0,0 0 0,0 0 0,0 1 0,1 0 0,0-1 0,-1 1 0,1 1 0,0-1 0,7-1 0,6-1 0,0 1 0,0 0 0,27-1 0,-27 4 0,-1 0 0,0 1 0,1 1 0,-1 0 0,0 2 0,0 0 0,0 0 0,-1 2 0,1 0 0,-1 1 0,28 17 0,-38-21 0,-1 1 0,0-1 0,0 2 0,0-1 0,0 0 0,-1 1 0,8 10 0,-11-14 0,0 0 0,-1 0 0,1 0 0,0 1 0,-1-1 0,1 0 0,-1 0 0,0 1 0,1-1 0,-1 0 0,0 0 0,0 1 0,1-1 0,-1 0 0,0 1 0,-1-1 0,1 0 0,0 1 0,0-1 0,0 0 0,-1 1 0,1-1 0,-1 0 0,1 0 0,-1 1 0,1-1 0,-1 0 0,0 0 0,1 0 0,-1 0 0,0 0 0,0 0 0,0 0 0,0 0 0,0 0 0,0 0 0,0-1 0,0 1 0,0 0 0,-1-1 0,1 1 0,0-1 0,0 1 0,-1-1 0,-1 1 0,-33 13 0,-1-2 0,0-2 0,-61 9 0,34-13 0,-130-5 0,85-3 0,19 3 0,-102-3 0,186 1 0,0 1 0,0-1 0,0-1 0,0 1 0,0-1 0,0 0 0,-7-4 0,12 5 0,0 1 0,0-1 0,0 1 0,0-1 0,1 0 0,-1 1 0,0-1 0,0 0 0,1 0 0,-1 1 0,0-1 0,1 0 0,-1 0 0,1 0 0,-1 0 0,1 0 0,-1 0 0,1 0 0,0-1 0,0 1 0,0-1 0,0 1 0,0-1 0,0 1 0,1 0 0,-1-1 0,1 1 0,-1 0 0,1 0 0,-1-1 0,1 1 0,0 0 0,0 0 0,-1 0 0,1 0 0,0 0 0,0 0 0,2-2 0,3-2 0,-1 1 0,1-1 0,0 1 0,0 0 0,1 0 0,-1 1 0,1 0 0,11-4 0,59-10 0,-57 14 0,-1-1 0,32-10 0,-33 8 0,1 0 0,0 2 0,0 0 0,0 1 0,24-1 0,101 6 0,-56 0 0,697-2-864,-762 1 852,0 2 0,31 6 0,30 3 192,-83-11-166,5-1 63,0 0 0,0 1-1,0 0 1,0 0 0,8 3 0,-13-4-72,-1 1 0,1-1 1,0 0-1,0 1 0,0-1 0,-1 1 1,1-1-1,0 1 0,-1-1 0,1 1 0,0 0 1,-1-1-1,1 1 0,-1 0 0,1 0 1,-1-1-1,1 1 0,-1 0 0,0 0 0,1 0 1,-1-1-1,0 1 0,0 0 0,0 0 0,1 0 1,-1 0-1,0 0 0,0 0 0,0-1 1,0 1-1,-1 0 0,1 0 0,0 0 0,0 0 1,0 0-1,-1 0 0,1-1 0,0 1 1,-1 0-1,1 0 0,-1-1 0,1 1 0,-1 0 1,1 0-1,-1-1 0,0 2 0,-2 1-5,1-1 0,0 1 0,-1 0 0,1-1 0,-1 0 0,0 0 0,0 1 0,0-2 0,0 1 0,0 0 0,0-1 0,0 1 0,-7 1 0,-50 9 0,19-5 0,-72 11 0,30-6 0,41-6 0,-1-1 0,1-3 0,-1-1 0,-49-6 0,19-7 0,48 6 0,-34-2 0,50 8 0,0-1 0,0-1 0,0 0 0,0 0 0,0-1 0,-12-5 0,19 7 0,1 1 0,-1-1 0,1 0 0,-1 0 0,1 0 0,0 0 0,0 0 0,-1 0 0,1 0 0,0 0 0,0-1 0,0 1 0,0 0 0,0-1 0,1 1 0,-1-1 0,-1-2 0,2 2 0,0 1 0,0-1 0,0 0 0,0 1 0,1-1 0,-1 0 0,1 1 0,-1-1 0,1 0 0,-1 1 0,1-1 0,0 1 0,0-1 0,0 1 0,0-1 0,0 1 0,0 0 0,0-1 0,0 1 0,0 0 0,2-1 0,3-4 0,1 2 0,0-1 0,-1 1 0,2 0 0,-1 0 0,0 1 0,1 0 0,13-3 0,-2 1 0,1 0 0,27-1 0,234 3 0,-143 5 0,-13-4-203,142 5-429,-192 9 597,-49-7 122,35 2 0,-44-6-17,0 1-1,0 1 1,-1 0-1,1 1 1,0 0 0,-1 2-1,0 0 1,-1 1 0,21 11-1,-34-17-69,0 0 0,0 0 0,1 1 0,-2-1 0,1 1 0,0-1 0,0 1 0,0 0 0,-1 0 0,1 0 0,-1 0 0,1 0 0,-1 0 0,0 0 0,0 0 0,0 0 0,0 1 0,0-1 0,0 0 0,0 3 0,-1-3 0,-1 1 0,1-1 0,0 0 0,-1 0 0,0 0 0,1 0 0,-1-1 0,0 1 0,0 0 0,0 0 0,0 0 0,-1-1 0,1 1 0,0 0 0,-1-1 0,1 1 0,-1-1 0,0 0 0,1 0 0,-1 1 0,0-1 0,0 0 0,-2 1 0,-20 10 0,-1 0 0,0-2 0,-1-1 0,0-1 0,0-1 0,-1-1 0,-44 3 0,-197-5 0,147-6 0,115 2 0,0-1 0,0 0 0,0 0 0,0 0 0,0 0 0,0-1 0,-6-3 0,11 5 0,0 0 0,0-1 0,0 1 0,0-1 0,0 1 0,0-1 0,0 1 0,0-1 0,1 1 0,-1-1 0,0 0 0,0 0 0,1 1 0,-1-1 0,0 0 0,1 0 0,-1 0 0,1 0 0,-1 0 0,1 0 0,0 0 0,-1 1 0,1-1 0,0 0 0,0 0 0,-1 0 0,1-1 0,0 1 0,0 0 0,0 0 0,0 0 0,1 0 0,-1 0 0,0 0 0,0 0 0,0 0 0,1 0 0,-1 0 0,1 0 0,-1 1 0,1-1 0,-1 0 0,1 0 0,-1 0 0,1 0 0,0 1 0,-1-1 0,1 0 0,0 0 0,0 1 0,0-1 0,8-7 0,-1 2 0,1-1 0,0 2 0,0-1 0,0 1 0,1 0 0,0 1 0,0 0 0,12-3 0,-5 2 0,0-2 0,16-9 0,-21 9 0,1 0 0,-1 1 0,1 0 0,1 1 0,-1 1 0,1 0 0,22-4 0,71-14 0,-67 12 0,52-6 0,-16 11 0,-35 3 0,49-9 0,93-16 0,-42 1 0,-102 19 0,0 3 0,0 1 0,0 1 0,46 6 0,2-2 0,335-2 0,-422 0 0,40 3 0,-38-3 0,-1 1 0,0-1 0,0 0 0,0 0 0,1 1 0,-1-1 0,0 0 0,0 1 0,0-1 0,0 1 0,0 0 0,0-1 0,0 1 0,0 0 0,0 0 0,0-1 0,0 1 0,0 0 0,0 0 0,-1 0 0,1 0 0,0 0 0,-1 0 0,1 0 0,-1 0 0,1 1 0,-1-1 0,1 0 0,-1 1 0,0-1 0,0 0 0,-1 1 0,1-1 0,-1 0 0,1 0 0,0 0 0,-1-1 0,0 1 0,1 0 0,-1 0 0,0 0 0,1 0 0,-1 0 0,0-1 0,0 1 0,0 0 0,1-1 0,-1 1 0,0 0 0,0-1 0,0 1 0,0-1 0,0 0 0,0 1 0,0-1 0,-1 0 0,1 0 0,-1 1 0,-35 4 0,35-4 0,-247 1 0,123-5 0,-348 4 0,415-6 0,56 5 0,0-1 0,0 1 0,0-1 0,0 0 0,0 0 0,0 0 0,1 0 0,-1 0 0,0-1 0,1 1 0,-1-1 0,1 0 0,-1 0 0,1 1 0,0-2 0,-4-3 0,6 5 0,0 1 0,0-1 0,0 1 0,0-1 0,0 1 0,0-1 0,0 1 0,0-1 0,0 1 0,0-1 0,0 1 0,0-1 0,0 1 0,0-1 0,1 1 0,-1-1 0,0 1 0,0-1 0,1 1 0,-1-1 0,0 1 0,1-1 0,-1 1 0,0 0 0,1-1 0,-1 1 0,1 0 0,-1-1 0,1 1 0,-1 0 0,0 0 0,1-1 0,-1 1 0,1 0 0,-1 0 0,1 0 0,0-1 0,27-8 0,-19 7 0,28-9 0,58-9 0,-57 13 0,17 0 0,1 2 0,0 2 0,62 6 0,-9 0 0,257-3 0,-355 0 0,0 1 0,0 1 0,0 0 0,0 0 0,0 1 0,14 6 0,-22-8 0,0 0 0,-1 1 0,1-1 0,0 1 0,-1-1 0,0 1 0,1 0 0,-1 0 0,0 0 0,0 0 0,0 1 0,3 3 0,-5-4 0,1-1 0,-1 1 0,1 0 0,-1-1 0,1 1 0,-1 0 0,0-1 0,0 1 0,0 0 0,0-1 0,0 1 0,0 0 0,-1-1 0,1 1 0,0-1 0,-1 1 0,1 0 0,-1-1 0,0 1 0,1-1 0,-1 1 0,0-1 0,0 1 0,-2 1 0,0 1 0,-1 1 0,0 0 0,-1-1 0,1 0 0,-1 0 0,1-1 0,-1 1 0,0-1 0,-1 0 0,1 0 0,-1 0 0,-6 1 0,-8 2 0,0 0 0,-26 2 0,-14 4 0,27-5 7,0-2 0,-1-1 0,0-2 0,-61-4-1,55 1-63,0 1-1,-76 10 0,35 0-233,-1-3-1,-149-6 1,96-4 401,133 3-5,-25-1 350,26 2-444,1-1 0,-1 0 0,0 0 0,0 0 0,1 0 0,-1 0 0,0-1 0,0 1 0,1 0 0,-1 0 0,0 0 0,1-1 0,-1 1 0,0 0 0,1-1 0,-1 1 0,0 0 0,1-1 0,-1 1 0,1-1 0,-1 1 0,1-1-1,-1 1 1,1-1 0,-1 0 0,1 1 0,-1-2 0,3 1-7,-1-1-1,1 1 0,0-1 0,0 1 0,0 0 0,0 0 0,0 0 0,0 0 0,0 0 0,0 0 0,0 1 0,3-2 0,3-1-7,23-8 4,0 0 0,0 2 0,1 1 0,39-4 0,61-14 0,-76 15 0,-34 6 0,0 1 0,35-2 0,247 6-569,-135 1 336,-147 0 233,0 2 0,40 9 0,-12-2 0,-33-6 144,0 0 0,-1 2 1,23 9-1,7 4 81,-43-18-225,0 0 0,0 1 0,-1-1 0,1 1 0,-1-1 0,1 1 0,-1 0 0,0 0 0,1 0 0,-1 0 0,0 1 0,-1-1 0,1 0 0,0 1 0,0-1 0,-1 1 0,0 0 0,0 0 0,1-1 0,-1 1 0,-1 0 0,1 0 0,0 0 0,-1 0 0,0 0 0,1 0 0,-1 0 0,0 0 0,-1 0 0,1 0 0,0 0 0,-1 0 0,0 0 0,0 0 0,0 0 0,0 0 0,0-1 0,0 1 0,-1 0 0,1-1 0,-1 1 0,0-1 0,0 1 0,0-1 0,0 0 0,0 0 0,0 0 0,-1 0 0,1 0 0,-1 0 0,1-1 0,-1 1 0,1-1 0,-1 0 0,0 0 0,-3 1 0,-8 1 0,0 0 0,-22 0 0,-20 4 0,9 5 0,19-5 0,0 0 0,0-2 0,0-1 0,-1-1 0,-55-1 0,66-8 0,17 6 0,1 0 0,0 0 0,0-1 0,0 1 0,0 0 0,0 0 0,0 0 0,0-1 0,0 1 0,0 0 0,0 0 0,0-1 0,0 1 0,0 0 0,0 0 0,0 0 0,0-1 0,0 1 0,0 0 0,0 0 0,1 0 0,-1-1 0,0 1 0,0 0 0,0 0 0,0 0 0,0-1 0,0 1 0,1 0 0,-1 0 0,0 0 0,0 0 0,0 0 0,0-1 0,1 1 0,-1 0 0,0 0 0,0 0 0,1 0 0,2-2 0,1 0 0,-1 1 0,1-1 0,-1 1 0,1 0 0,0 0 0,4 0 0,14-1 0,-1-1 0,1-1 0,-1 0 0,0-2 0,30-12 0,-33 12 0,1 0 0,-1 1 0,1 2 0,37-4 0,5-1 0,5 0 0,1 4 0,104 5 0,-56 1 0,227-2 0,-791 0 0,437 0 0,0-1 0,1 0 0,-1-1 0,1 0 0,-1-1 0,1 0 0,0 0 0,-12-7 0,20 9 0,1 0 0,-1 0 0,1-1 0,0 1 0,-1 0 0,1-1 0,0 0 0,0 1 0,0-1 0,0 0 0,0 0 0,1 0 0,-1-1 0,1 1 0,-1 0 0,1 0 0,0-1 0,0 1 0,0-1 0,0 1 0,0-1 0,0 0 0,1 1 0,-1-1 0,1 0 0,0 1 0,0-1 0,0 0 0,0 1 0,0-1 0,1 0 0,-1 1 0,1-1 0,0 0 0,-1 1 0,1-1 0,1 1 0,-1-1 0,3-3 0,2-3 0,0 0 0,1 0 0,0 1 0,1 0 0,0 0 0,0 1 0,13-9 0,25-24 0,-46 40 0,0 0 0,0 0 0,0 0 0,0-1 0,0 1 0,0 0 0,1 0 0,-1 0 0,0-1 0,0 1 0,0 0 0,0 0 0,0 0 0,0-1 0,0 1 0,-1 0 0,1 0 0,0 0 0,0-1 0,0 1 0,0 0 0,0 0 0,0 0 0,0-1 0,0 1 0,0 0 0,-1 0 0,1 0 0,0 0 0,0 0 0,0-1 0,0 1 0,0 0 0,-1 0 0,1 0 0,0 0 0,0 0 0,0 0 0,-1 0 0,1-1 0,0 1 0,0 0 0,0 0 0,-1 0 0,1 0 0,0 0 0,0 0 0,0 0 0,-1 0 0,1 0 0,0 0 0,0 0 0,0 0 0,-1 0 0,1 1 0,0-1 0,0 0 0,-16-1 0,15 1 0,-439 1 0,182 1 0,338-1 0,94-3 0,-92-10 0,-54 6 0,46-2 0,513 7 0,-284 3 0,-237-3 0,77 3 0,-141-2 0,1 0 0,-1 0 0,1 1 0,-1 0 0,0-1 0,1 1 0,-1 0 0,0 0 0,1 0 0,-1 0 0,0 1 0,0-1 0,0 1 0,0-1 0,0 1 0,0 0 0,0 0 0,-1-1 0,1 1 0,-1 0 0,1 1 0,-1-1 0,0 0 0,0 0 0,0 0 0,0 1 0,0-1 0,0 1 0,0 3 0,1 8 0,0 0 0,-2 0 0,1 0 0,-3 21 0,1-23 0,0 1 0,2 0 0,0 13 0,1-18 20,-1 2-159,1 0 1,0 0-1,1 0 1,0-1-1,0 1 1,1-1-1,0 0 1,0 0-1,9 12 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5:00:31.5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893 150 24575,'-35'2'0,"1"1"0,0 1 0,0 2 0,-55 17 0,44-6 0,35-12 0,0-1 0,-1 0 0,0-1 0,-20 4 0,-4-1 0,-51 15 0,-6 1 0,39-10 0,32-7 0,1-1 0,-1 0 0,-41 1 0,61-5 0,0 0 0,0 0 0,0 0 0,0 0 0,0 0 0,-1 0 0,1 0 0,0 0 0,0-1 0,0 1 0,0 0 0,0-1 0,0 1 0,0-1 0,0 1 0,0-1 0,0 1 0,0-1 0,0 0 0,0 0 0,0 1 0,-1-3 0,2 2 0,0 0 0,0 0 0,0 0 0,0 0 0,0 0 0,0 0 0,0 0 0,0 0 0,1 0 0,-1 0 0,0 1 0,0-1 0,1 0 0,-1 0 0,1 0 0,-1 0 0,1 0 0,-1 0 0,1 1 0,0-2 0,6-6 0,1 0 0,-1 1 0,14-10 0,-19 15 0,69-58 0,-37 29 0,69-46 0,-88 67 0,1 0 0,-1 2 0,1 0 0,1 0 0,0 2 0,30-9 0,-46 15 0,0-1 0,0 1 0,1 0 0,-1 0 0,0-1 0,0 1 0,0 0 0,0 0 0,0 0 0,0 0 0,0 1 0,0-1 0,0 0 0,0 0 0,0 0 0,0 1 0,0-1 0,0 1 0,0-1 0,0 1 0,0-1 0,0 1 0,0-1 0,0 1 0,-1 0 0,1 0 0,0-1 0,0 1 0,-1 0 0,1 0 0,0 0 0,-1 0 0,1 0 0,-1 0 0,0 0 0,1 0 0,-1 0 0,1 0 0,-1 0 0,0 0 0,0 0 0,0 0 0,0 0 0,0 0 0,0 0 0,0 0 0,0 0 0,0 0 0,0 0 0,-1 0 0,1 0 0,0 0 0,-1 1 0,-1 5 0,0 0 0,0 0 0,-1-1 0,1 1 0,-2-1 0,-6 11 0,1-5 0,-1-1 0,0 0 0,-1-1 0,-18 15 0,8-8 0,-2 2 0,-1-1 0,-1-1 0,-27 15 0,37-25 0,0 0 0,0-1 0,-1 0 0,0-1 0,0-1 0,0-1 0,-18 2 0,-3 0 0,-50 15 0,178-18 0,1176-2-3039,-1262 0 3229,1 0 0,0 0 0,0 1 0,-1 0 0,1 1 0,0-1 0,5 3 0,-10-4-141,0 1 1,0-1 0,-1 1 0,1-1-1,0 1 1,0-1 0,0 1 0,-1-1-1,1 1 1,0 0 0,-1 0 0,1-1-1,-1 1 1,1 0 0,-1 0 0,1-1-1,-1 1 1,1 0 0,-1 0 0,1 1-1,-1-1-25,-1 1 0,1-1 0,0 0-1,0 1 1,0-1 0,-1 0 0,1 1-1,-1-1 1,1 0 0,-1 0 0,0 0-1,1 1 1,-1-1 0,0 0 0,0 0-1,1 0 1,-1 0 0,0 0-1,-2 0 1,-2 5-24,-1-1 0,-1 0 0,1 0 0,-1-1 0,0 0 0,0 0 0,0 0 0,0-1 0,-1-1 0,1 1 0,-15 2 0,-5-1 0,1-1 0,-34-1 0,34-2 0,1 1 0,-34 6 0,-6 3 0,0-3 0,-1-3 0,-90-7 0,37 1 0,9 4 0,-121-5 0,229 3 0,0 0 0,0 0 0,0 0 0,0-1 0,0 1 0,0-1 0,0 1 0,1-1 0,-1 0 0,0 0 0,0 0 0,0 0 0,1 0 0,-1 0 0,-1-2 0,2 2 0,1 0 0,0 0 0,-1 1 0,1-1 0,0 0 0,0 0 0,0 0 0,0 0 0,0 1 0,0-1 0,0 0 0,0 0 0,0 0 0,0 0 0,0 1 0,0-1 0,1 0 0,-1 0 0,0 0 0,1 1 0,-1-1 0,1 0 0,-1 0 0,0 1 0,1-1 0,0 0 0,-1 1 0,1-1 0,-1 1 0,1-1 0,0 1 0,-1-1 0,1 1 0,0-1 0,0 1 0,-1 0 0,2-1 0,6-4 0,0 0 0,1 0 0,-1 1 0,1 0 0,0 1 0,-1 0 0,13-3 0,68-7 0,-26 5 0,8-6 0,-37 7 0,0 0 0,63-2 0,-84 10 0,0-1 0,0-1 0,0 0 0,0 0 0,0-2 0,-1 1 0,24-9 0,-46 10 0,-12 6 0,3 3 0,0 0 0,-1-2 0,0 0 0,0-1 0,0-1 0,0-1 0,-1 0 0,-20-2 0,7-1 0,1 1 0,0 2 0,-37 7 0,41-5 0,-1-2 0,-37 0 0,36-3 0,-62 10 0,55-4 0,-64 2 0,33-5 0,64-2 0,0-1 0,1 0 0,-1 1 0,0 0 0,1 0 0,-1 1 0,1-1 0,-1 1 0,-6 4 0,11-3 0,8-1 0,9-3 0,91-26 0,-73 17 0,-8 5 0,0 1 0,-1 1 0,1 1 0,30 2 0,-22 0 0,57-7 0,323-36-2712,-308 31 2573,42-1-800,847 12-4437,-480 3 6528,-439-3-190,0 4-1,0 4 1,128 26 0,-145-23-68,-48-9-900,0 0-1,0 1 0,0 0 0,-1 1 0,1 1 0,-1 0 0,13 6 0,-22-9 47,-1-1 0,0 1 0,1 0-1,-1 0 1,0 0 0,1 0 0,-1 0 0,0 0 0,0 0-1,0 0 1,0 0 0,0 0 0,0 1 0,0-1-1,-1 0 1,1 1 0,0 1 0,-1-2-6,0-1 0,0 1 0,0 0 0,0-1 0,0 1 0,0 0 0,0 0 0,-1-1 0,1 1-1,0 0 1,-1-1 0,1 1 0,0 0 0,-1-1 0,1 1 0,-1-1 0,1 1 0,-1 0 0,1-1 0,-1 1 0,1-1 0,-1 0 0,1 1 0,-2 0 0,-3 1 107,1 1 0,-1-1 0,0 0 0,0-1 1,0 1-1,0-1 0,0 0 0,-8 0 0,-232 1 311,115-5-412,38 5-40,-105-4 0,39-24 0,68 10 0,-108-11 0,138 16 0,19 2 0,0 2 0,-51-2 0,82 9 0,0 0 0,0-1 0,0 0 0,0-1 0,0 0 0,1 0 0,-17-6 0,27 8 0,-1 0 0,1 0 0,-1-1 0,1 1 0,-1 0 0,1 0 0,-1 0 0,1 0 0,-1 0 0,1-1 0,-1 1 0,1 0 0,-1 0 0,0-1 0,1 1 0,-1 0 0,1-1 0,-1 1 0,0 0 0,1-1 0,-1 1 0,0-1 0,0 1 0,1 0 0,-1-1 0,0 1 0,0-1 0,0 1 0,1-1 0,-1 1 0,0-1 0,0 1 0,0-1 0,0 1 0,0-1 0,0 1 0,0-1 0,0 1 0,0-1 0,0 1 0,0-1 0,0 1 0,-1-1 0,1 1 0,0-1 0,0 1 0,0 0 0,-1-1 0,1 1 0,0-1 0,-1 1 0,1 0 0,0-1 0,-1 1 0,1-1 0,0 1 0,-1 0 0,1 0 0,-1-1 0,1 1 0,0 0 0,-1 0 0,1-1 0,-1 1 0,1 0 0,-1 0 0,1 0 0,-1 0 0,0 0 0,37-10 0,-34 10 0,0 0 0,-1 0 0,1-1 0,0 1 0,-1 0 0,1 0 0,0 1 0,0-1 0,-1 0 0,1 0 0,0 1 0,-1-1 0,1 1 0,-1 0 0,1-1 0,-1 1 0,1 0 0,-1 0 0,1 0 0,-1 0 0,0 0 0,1 0 0,-1 0 0,0 1 0,0-1 0,0 0 0,0 1 0,0-1 0,0 1 0,0-1 0,-1 1 0,1-1 0,0 1 0,0 2 0,-1-1 0,0 0 0,-1 0 0,1-1 0,0 1 0,-1 0 0,0 0 0,0 0 0,0 0 0,0-1 0,0 1 0,0 0 0,-1-1 0,1 1 0,-1-1 0,0 0 0,1 1 0,-1-1 0,0 0 0,-3 2 0,-4 4 0,0 0 0,-1-1 0,0 0 0,0-1 0,-1 0 0,1-1 0,-1 0 0,0 0 0,-1-1 0,1-1 0,-21 4 0,-19 3 0,0-2 0,-85 1 0,96-8 0,-49-3 0,88 2 0,0 0 0,0 0 0,0 0 0,0 0 0,0 0 0,0-1 0,0 1 0,0 0 0,0 0 0,0-1 0,1 1 0,-1 0 0,0-1 0,0 1 0,0-1 0,1 1 0,-1-1 0,0 1 0,0-1 0,1 0 0,-1 1 0,0-1 0,1 0 0,-1 1 0,1-1 0,-1-1 0,1 1 0,0-1 0,0 1 0,0 0 0,0 0 0,0 0 0,1 0 0,-1 0 0,0-1 0,1 1 0,-1 0 0,1 0 0,-1 0 0,1 0 0,0 0 0,0 0 0,-1 1 0,2-3 0,3-2 0,0 1 0,0-1 0,0 1 0,1 0 0,0 0 0,8-3 0,148-49 0,-132 50 0,1 2 0,1 0 0,-1 3 0,0 0 0,38 5 0,12-1 0,286-3 0,-361 0 0,1 0 0,-1 1 0,0 0 0,0 0 0,11 3 0,-16-3 0,0-1 0,0 0 0,-1 0 0,1 1 0,0-1 0,-1 0 0,1 1 0,-1-1 0,1 1 0,-1-1 0,1 1 0,-1-1 0,1 1 0,-1-1 0,1 1 0,-1-1 0,1 1 0,-1 0 0,0-1 0,1 1 0,-1 0 0,0-1 0,1 2 0,-2-1 0,1 0 0,0 0 0,-1 0 0,1 1 0,-1-1 0,1 0 0,-1 0 0,1 0 0,-1 0 0,0 0 0,0 0 0,1 0 0,-1 0 0,0 0 0,0-1 0,0 1 0,0 0 0,0 0 0,-2 0 0,-15 11 0,-1-2 0,-1 0 0,0-1 0,0-1 0,-1-1 0,0 0 0,-38 5 0,-43 15 0,82-22 0,-1-1 0,1-1 0,-1 0 0,0-2 0,-26-1 0,21 0 0,1 1 0,-46 8 0,36-3 0,1-1 0,-70 1 0,127-9 0,-1-1 0,0-1 0,0-1 0,0-1 0,25-11 0,-37 15 0,-12 7 0,-25 16 0,-15 14 0,42-34 0,0 0 0,0 1 0,-1-1 0,1 0 0,0 0 0,0 0 0,0 0 0,0 1 0,0-1 0,0 0 0,-1 0 0,1 0 0,0 1 0,0-1 0,0 0 0,0 0 0,0 1 0,0-1 0,0 0 0,0 0 0,0 0 0,0 1 0,0-1 0,0 0 0,0 0 0,0 1 0,0-1 0,0 0 0,0 0 0,1 0 0,-1 1 0,0-1 0,0 0 0,0 0 0,0 0 0,0 1 0,0-1 0,1 0 0,-1 0 0,0 0 0,11 1 0,13-6 0,71-18 0,26-8 0,-103 26 0,-1 1 0,1 1 0,0 1 0,0 1 0,31 1 0,-30 0 0,1 0 0,0-1 0,-1-1 0,27-7 0,-10 2 0,1 2 0,-1 1 0,1 1 0,68 5 0,-31-1 0,-68-1 0,-2 0 0,-1 0 0,0 0 0,0 0 0,1 0 0,-1 0 0,0 1 0,0-1 0,1 1 0,-1 0 0,0 0 0,0 0 0,0 0 0,0 1 0,3 1 0,-5-2 0,-1-1 0,0 1 0,0-1 0,0 1 0,0 0 0,0-1 0,0 1 0,0 0 0,0-1 0,0 1 0,0-1 0,0 1 0,0 0 0,0-1 0,-1 1 0,1-1 0,0 1 0,0 0 0,-1-1 0,1 1 0,0-1 0,-1 1 0,1-1 0,0 1 0,-1-1 0,1 1 0,-1-1 0,1 0 0,-1 1 0,1-1 0,-1 0 0,1 1 0,-1-1 0,1 0 0,-1 1 0,0-1 0,1 0 0,-1 0 0,-24 12 0,1-3 0,0-1 0,-1-2 0,1 0 0,-2-2 0,-32 2 0,27-4 0,-45 9 0,44-6 0,-40 2 0,5-7 0,67 0 0,0 0 0,0 0 0,0 0 0,0 0 0,0 0 0,0 0 0,0 0 0,0 0 0,0 0 0,0 0 0,0 0 0,0 0 0,0 0 0,0 0 0,0 0 0,0 0 0,0 0 0,0-1 0,0 1 0,0 0 0,0 0 0,0 0 0,0 0 0,0 0 0,0 0 0,0 0 0,0 0 0,0 0 0,0 0 0,0 0 0,0 0 0,0 0 0,0 0 0,0 0 0,0 0 0,0 0 0,0-1 0,0 1 0,0 0 0,0 0 0,0 0 0,0 0 0,0 0 0,0 0 0,0 0 0,0 0 0,0 0 0,0 0 0,0 0 0,0 0 0,10-5 0,15-4 0,3 2 0,43-18 0,-21 6 0,-5 6 0,0 3 0,86-9 0,-77 13 0,81-20 0,-101 19 0,0 1 0,0 2 0,1 2 0,-1 1 0,37 4 0,80-4 0,-83-11 0,-55 8 0,0 1 0,0 1 0,0 0 0,1 1 0,24 0 0,-38 1 0,1 0 0,-1 0 0,0 0 0,1 0 0,-1 0 0,0 0 0,0 0 0,1 1 0,-1-1 0,0 0 0,0 0 0,1 0 0,-1 0 0,0 0 0,0 0 0,1 0 0,-1 1 0,0-1 0,0 0 0,1 0 0,-1 0 0,0 0 0,0 1 0,0-1 0,0 0 0,1 0 0,-1 1 0,0-1 0,0 0 0,0 0 0,0 1 0,0-1 0,0 0 0,0 0 0,1 1 0,-1-1 0,0 1 0,-7 10 0,-13 7 0,-28 2 0,0-1 0,-1-3 0,-78 16 0,107-29 0,-1 0 0,0-2 0,-32-1 0,39-2 0,0 2 0,0 0 0,0 1 0,0 0 0,0 1 0,0 0 0,0 1 0,0 1 0,-17 7 0,36-10 0,1 1 0,-1-1 0,0 0 0,1 0 0,10 0 0,27-4 0,0-1 0,-1-3 0,47-12 0,-45 10 0,0 2 0,60 0 0,91 7 0,-75 2 0,918-2 0,-1032 0 0,-2 0 0,-1-1 0,0 1 0,1 0 0,-1 1 0,0-1 0,1 0 0,-1 1 0,0 0 0,0-1 0,1 2 0,-1-1 0,0 0 0,5 3 0,-8-3 0,1 0 0,-1-1 0,0 1 0,0-1 0,0 1 0,0 0 0,0-1 0,0 1 0,0 0 0,0-1 0,0 1 0,0-1 0,0 1 0,-1 0 0,1-1 0,0 1 0,0-1 0,-1 1 0,1-1 0,0 1 0,0-1 0,-1 1 0,1-1 0,-1 1 0,1-1 0,-1 1 0,1-1 0,0 1 0,-1-1 0,1 0 0,-1 1 0,0-1 0,1 0 0,-1 1 0,1-1 0,-1 0 0,-1 0 0,-22 13 0,8-9 0,0-1 0,0 0 0,0-1 0,-27 0 0,21-1 0,-40 6 0,2 2 0,-1-3 0,0-2 0,-82-7 0,31 1 0,-647 2 0,754 1 0,1-1 0,-1-1 0,1 1 0,-1-1 0,1 1 0,0-1 0,-1-1 0,1 1 0,0 0 0,-5-4 0,7 5 0,1-1 0,0-1 0,0 1 0,0 0 0,0 0 0,0 0 0,0 0 0,0-1 0,0 1 0,0-1 0,0 1 0,1 0 0,-1-1 0,1 1 0,-1-1 0,1 0 0,-1 1 0,1-1 0,0 1 0,0-1 0,0 1 0,0-1 0,0 0 0,0 1 0,0-1 0,1 1 0,-1-1 0,0 0 0,1 1 0,0-1 0,0-1 0,4-5 0,-1 1 0,1 0 0,0 0 0,0 1 0,1 0 0,0 0 0,0 0 0,1 0 0,-1 1 0,14-8 0,18-16 0,-14 8 0,1 2 0,1 0 0,54-28 0,-73 43 0,-1 0 0,1 1 0,0 0 0,0 0 0,0 1 0,0 0 0,1 0 0,-1 0 0,1 1 0,-1 1 0,1-1 0,-1 1 0,1 0 0,-1 1 0,1 0 0,-1 0 0,1 0 0,-1 1 0,0 0 0,1 1 0,-1-1 0,-1 2 0,1-1 0,0 1 0,7 5 0,1-1 0,1 0 0,-1-1 0,1-1 0,1 0 0,-1-1 0,20 3 0,30 10 0,-49-14 0,1 0 0,-1-1 0,1-1 0,0 0 0,20-2 0,-18 0 0,0 1 0,0 1 0,31 6 0,73 24 0,-90-26 0,-1-1 0,1-2 0,0-2 0,55-4 0,-8 1 0,92 2 0,-168-3 0,-11-2 0,-13-3 0,1 4 0,-1 1 0,1 0 0,-1 2 0,-20 1 0,19 0 0,1-1 0,-1 0 0,-32-8 0,21 3 0,-1 1 0,-60-1 0,-50 8 0,114-2 0,612 0 0,-546 2 0,54 10 0,-54-6 0,52 1 0,-65-7 0,22 0 0,0 2 0,69 11 0,-76-7 0,1-2 0,77-3 0,-136 0 0,-5-2 0,0 2 0,1 1 0,-27 5 0,-106 26 0,24-7 0,109-22 0,-1-1 0,-41 0 0,79-6 0,0 0 0,-1-1 0,19-8 0,33-8 0,64 0 0,-56 12 0,-12 0 0,55-10 0,-90 13 0,0 2 0,0 0 0,47 3 0,-45 1 0,0-2 0,-1 0 0,34-7 0,3-2 0,0 4 0,1 2 0,90 6 0,-39 0 0,-102-2 0,-14 0 0,-31 5 0,3 2 0,0-2 0,0-1 0,-50 2 0,181-24 0,-66 11 0,16-5 0,-33 7 0,0 0 0,0 2 0,25-1 0,-24 2 0,42-8 0,-45 6 0,0 1 0,0 0 0,21 1 0,-38 2 0,-1 0 0,1 0 0,0 0 0,0 0 0,0 1 0,0-1 0,0 1 0,-1-1 0,1 1 0,0-1 0,0 1 0,-1 0 0,1 0 0,-1 0 0,1 0 0,-1 0 0,1 0 0,-1 1 0,1-1 0,-1 0 0,0 1 0,0-1 0,0 1 0,0-1 0,0 1 0,2 3 0,-3-2 0,1-1 0,0 1 0,-1 0 0,0 0 0,0-1 0,0 1 0,0 0 0,0 0 0,0-1 0,-1 1 0,0 0 0,1-1 0,-1 1 0,0 0 0,0-1 0,0 1 0,-2 2 0,2-4 0,1-1 0,-1 1 0,1 0 0,0-1 0,-1 1 0,1 0 0,0 0 0,-1-1 0,1 1 0,0 0 0,0-1 0,0 1 0,0 0 0,0 0 0,0-1 0,0 1 0,0 0 0,0 0 0,0-1 0,0 1 0,0 0 0,0 0 0,1-1 0,-1 1 0,0 0 0,1 0 0,0 0 0,0 0 0,0 0 0,0 0 0,0 0 0,1-1 0,-1 1 0,0-1 0,0 1 0,0-1 0,1 1 0,-1-1 0,0 1 0,1-1 0,0 0 0,10 1 0,-1 0 0,1-1 0,11-2 0,-9 1 0,411-1 0,-414 1 0,0 0 0,-1-1 0,1 0 0,11-4 0,13-2 0,-30 8 0,-12 5 0,-13 3 0,-3-4 0,-29 7 0,-1-3 0,-83 3 0,-283-12 0,395-1 0,1-1 0,0 0 0,1-2 0,-36-12 0,-28-5 0,58 17 0,-45-10 0,66 14 0,1-1 0,0 0 0,0 0 0,0-1 0,1 0 0,-1 0 0,1 0 0,-8-7 0,12 10 0,1 0 0,0-1 0,-1 1 0,1 0 0,-1-1 0,1 1 0,0-1 0,-1 1 0,1 0 0,0-1 0,0 1 0,-1-1 0,1 1 0,0-1 0,0 1 0,0-1 0,0 1 0,0-1 0,0 1 0,-1-1 0,1 0 0,0 1 0,1-1 0,-1 1 0,0-1 0,0 1 0,0-1 0,0 1 0,0-1 0,0 1 0,1-1 0,-1 1 0,0-1 0,19-14 0,27-2 0,-4 6 0,-19 5 0,0 0 0,0 1 0,47-3 0,103-9 0,-111 8 0,-22 0 0,-30 6 0,0 1 0,-1-1 0,1 2 0,0-1 0,16 1 0,-24 1 0,0 0 0,0 1 0,0-1 0,0 0 0,0 1 0,0 0 0,-1-1 0,1 1 0,0 0 0,0 0 0,-1 0 0,1 0 0,-1 0 0,1 0 0,-1 0 0,1 1 0,-1-1 0,0 1 0,0-1 0,1 1 0,-1-1 0,0 1 0,-1 0 0,1-1 0,0 1 0,0 0 0,-1 0 0,1 0 0,-1-1 0,1 1 0,-1 0 0,0 0 0,0 0 0,0 2 0,1 0 0,-1-1 0,0 1 0,0-1 0,0 1 0,-1-1 0,1 1 0,-1-1 0,0 0 0,1 1 0,-2-1 0,1 0 0,0 0 0,-1 1 0,1-1 0,-1 0 0,0 0 0,-3 3 0,1-2 0,0 0 0,0-1 0,-1 0 0,1 0 0,-1 0 0,1 0 0,-1-1 0,0 1 0,0-1 0,-7 1 0,-6 2 0,-2-1 0,1-2 0,0 0 0,-1 0 0,-19-3 0,-67 1 0,-77-4 0,182 5 0,-1-1 0,0-1 0,0 1 0,1 0 0,-1 0 0,0-1 0,1 1 0,-1-1 0,0 1 0,1-1 0,-1 0 0,1 1 0,-1-1 0,1 0 0,-1 0 0,1 0 0,0 0 0,-1-1 0,1 1 0,0 0 0,0-1 0,0 1 0,0 0 0,-2-4 0,3 4 0,0-1 0,0 1 0,0-1 0,0 1 0,1-1 0,-1 1 0,0-1 0,1 1 0,-1-1 0,1 1 0,-1-1 0,1 1 0,0 0 0,-1-1 0,1 1 0,0 0 0,0-1 0,0 1 0,0 0 0,0 0 0,0 0 0,1 0 0,-1 0 0,0 0 0,0 1 0,1-1 0,-1 0 0,2 0 0,23-12 0,50-20 0,12-5 0,-71 28 0,-10 6 0,0 0 0,1 0 0,-1 1 0,1 0 0,0 0 0,0 0 0,13-2 0,17-1 0,42-14 0,16-3 0,-44 20 0,-44 4 0,-1-1 0,1 0 0,-1 0 0,1-1 0,-1 0 0,1 0 0,-1-1 0,1 0 0,-1 0 0,0-1 0,9-4 0,-16 7 0,0-1 0,0 1 0,0 0 0,0 0 0,1 0 0,-1-1 0,0 1 0,0 0 0,0 0 0,0 0 0,0-1 0,0 1 0,0 0 0,0 0 0,0-1 0,-1 1 0,1 0 0,0 0 0,0 0 0,0-1 0,0 1 0,0 0 0,0 0 0,0 0 0,0-1 0,-1 1 0,1 0 0,0 0 0,0 0 0,0 0 0,0-1 0,-1 1 0,1 0 0,0 0 0,0 0 0,0 0 0,-1 0 0,1 0 0,0 0 0,0 0 0,0-1 0,-1 1 0,1 0 0,0 0 0,0 0 0,-1 0 0,1 0 0,0 0 0,0 0 0,0 0 0,-1 0 0,1 1 0,0-1 0,0 0 0,-1 0 0,1 0 0,-17-2 0,-284-1 0,153 5 0,-115-3 0,278-1-195,1 0 0,-1-2 0,0 0 0,0-1 0,0 0 0,27-14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5:01:31.6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2191 1023 24575,'-16'1'0,"0"0"0,0 1 0,0 1 0,0 0 0,1 1 0,-1 1 0,1 0 0,0 1 0,-26 15 0,23-14 0,-1 0 0,1-1 0,-34 6 0,27-6 0,-35 11 0,31-8 0,0-1 0,-56 8 0,-28 6 0,86-15 0,-6 4 0,-1-2 0,0-1 0,-1-2 0,-64 4 0,73-8 0,-1 0 0,1 2 0,-47 13 0,44-9 0,0-1 0,-48 4 0,54-10 0,7 1 0,-1-1 0,1-1 0,0 0 0,-1-1 0,-30-7 0,47 8 0,-1 0 0,1 0 0,-1 0 0,1 0 0,-1-1 0,1 1 0,-1 0 0,1 0 0,-1 0 0,1-1 0,-1 1 0,1 0 0,0-1 0,-1 1 0,1 0 0,0-1 0,-1 1 0,1-1 0,0 1 0,-1-1 0,1 1 0,0 0 0,0-1 0,-1 1 0,1-1 0,0 1 0,0-1 0,0 1 0,0-1 0,0 0 0,0 1 0,0-1 0,0 1 0,0-1 0,0 1 0,0-1 0,0 1 0,0-1 0,0 1 0,0-1 0,0 1 0,1-1 0,-1 1 0,0-1 0,0 1 0,1 0 0,-1-1 0,0 1 0,1-1 0,-1 1 0,0 0 0,1-1 0,-1 1 0,1-1 0,0 1 0,29-26 0,-21 20 0,11-7-58,1 0 0,0 1 0,1 1 0,0 1 0,1 1-1,0 1 1,28-5 0,-10 1-47,44-19 0,-39 13-210,0 3 1,71-15-1,3 0-81,-78 20 396,1 2 0,-1 1 0,54 0 0,-72 5 0,134-21-501,52-5 501,-123 17 289,-32 4 313,64 0 0,-87 6-247,-19 0-244,0 1 0,0 0 1,-1 1-1,1 0 1,15 4-1,-27-5-111,-1 0 0,1 0 0,-1 0 0,1 0 0,-1 0 0,1 1 0,-1-1 0,1 0 0,-1 0 0,1 0 0,-1 0 0,0 1 0,1-1 0,-1 0 0,1 0 0,-1 1 0,1-1 0,-1 0 0,0 1 0,1-1 0,-1 1 0,0-1 0,1 0 0,-1 1 0,0-1 0,0 1 0,0-1 0,1 1 0,-1-1 0,0 1 0,0-1 0,0 1 0,0-1 0,0 1 0,0-1 0,0 1 0,0-1 0,0 1 0,0-1 0,0 1 0,0-1 0,0 1 0,0-1 0,0 1 0,0-1 0,-1 1 0,1-1 0,0 0 0,0 1 0,-1-1 0,1 1 0,0-1 0,0 1 0,-1-1 0,1 0 0,-1 1 0,1-1 0,0 0 0,-1 0 0,1 1 0,-1-1 0,1 0 0,-1 0 0,0 1 0,-34 20 0,31-19 0,-17 8 0,-1 0 0,-1-2 0,1-1 0,-1-1 0,0 0 0,0-2 0,-27 1 0,-31 5-246,26-2-124,-56-1-1,-1193-8 1325,1304 1-954,1 0 1,-1 0-1,0 0 1,0 0-1,0 0 1,0 0-1,0 0 1,0 0-1,0 0 1,0 0-1,0 0 1,0 0-1,0 0 1,0-1-1,1 1 1,-1 0-1,0 0 1,0 0-1,0 0 1,0 0-1,0 0 1,0 0-1,0 0 1,0 0-1,0 0 1,0-1 0,0 1-1,0 0 1,0 0-1,0 0 1,0 0-1,0 0 1,0 0-1,0 0 1,0 0-1,0 0 1,0-1-1,0 1 1,0 0-1,0 0 1,-1 0-1,1 0 1,0 0-1,0 0 1,0 0-1,0 0 1,0 0-1,0 0 1,0 0-1,0 0 1,0-1-1,0 1 1,0 0-1,0 0 1,-1 0-1,1 0 1,0 0-1,0 0 1,0 0-1,0 0 1,0 0-1,0 0 1,0 0-1,0 0 1,-1 0-1,14-9 9,16-8-18,-6 9 9,0 2 0,1 0 0,-1 1 0,47-2 0,-4 0 0,30 0-257,-64 5 64,61-9 1,-30 1 192,0 4 0,1 2 0,98 6 0,-42 0 0,-54-3 0,74 3 0,-129 0 23,0 0 0,0 0 0,0 1 0,-1 0 0,1 1 0,-1 0 0,0 1 0,0 0-1,0 0 1,-1 1 0,0 1 0,0-1 0,8 9 0,-14-12-13,1 1 0,-1-1-1,0 1 1,0-1 0,0 1 0,-1 0-1,1 0 1,-1 0 0,0 0-1,0 1 1,0-1 0,-1 0 0,0 1-1,0-1 1,0 1 0,0 0 0,0-1-1,-1 1 1,0 0 0,0-1-1,-1 1 1,1 0 0,-1-1 0,0 1-1,0-1 1,0 1 0,-1-1 0,1 1-1,-1-1 1,0 0 0,-1 0 0,-3 6-1,-2-1-9,-1 1 0,0-1 0,-1-1 0,0 0 0,0 0 0,-1-1 0,-18 10 0,0 1 0,9-8-111,1-1 1,-1 0-1,0-2 0,-23 6 0,-7 3-31,13-4 2,0-2-1,-1-1 1,0-3-1,0 0 1,-1-3-1,-47-1 1,12-1-1184,-92 12-1,49-3 964,-185-8-1,154-4-1064,-384 2 1273,520 0 446,0-1 0,0 0 0,1 0 0,-1-1-1,0-1 1,1 0 0,-1-1 0,1 0-1,-12-6 1,22 10-265,0-1 0,0 0 1,0 1-1,0-1 0,0 0 0,0 0 0,0 0 0,0 1 0,0-1 1,0 0-1,0 0 0,1 0 0,-1 0 0,0-1 0,1 1 0,-1 0 1,1 0-1,-1 0 0,1 0 0,0-1 0,-1 1 0,1 0 0,0 0 1,0-1-1,0 1 0,0-2 0,1 1 61,-1-1 1,1 1-1,0 0 1,0 0-1,0 0 1,1 0-1,-1 0 1,0 0-1,1 0 1,-1 0-1,1 1 0,0-1 1,2-1-1,3-3 153,1 1-1,-1 0 1,1 0-1,0 1 0,0 0 1,15-5-1,183-32-1001,-174 35 719,0 1 1,1 1-1,53 1 1,-46 3 45,68-10-1,63-10 82,-51 8-1076,-7 2 616,171 8 0,-139 4-1590,50-4 735,207 5 1263,-287 10-42,14 1 157,-119-14 43,0 1-1,-1 1 1,1 0-1,0 0 1,-1 1-1,11 4 1,-18-6-83,0-1 1,0 1 0,0 0-1,1 0 1,-1 0-1,0 0 1,0 1-1,0-1 1,0 0-1,-1 1 1,1-1-1,0 1 1,-1 0-1,1 0 1,-1 0 0,1 0-1,-1-1 1,0 2-1,0-1 1,0 0-1,0 0 1,0 0-1,0 0 1,-1 1-1,1-1 1,-1 0 0,0 1-1,1-1 1,-1 0-1,-1 5 1,0-3-71,-1 0 1,0 0 0,0 0-1,0 0 1,0-1 0,-1 1-1,1 0 1,-1-1 0,0 0-1,0 0 1,0 0 0,-1 0-1,1 0 1,-7 3 0,-56 29 211,49-28-251,-1-2 0,0 0 0,0-1 0,-33 3 0,3-1 0,-24 9 0,45-8 0,-2-1 0,-52 3 0,-561-9-1038,298-1 629,405-25 1856,-59 25-1447,27-8 0,-1-2 0,43-22 0,-56 26 0,0 1 0,1 1 0,0 0 0,0 1 0,0 1 0,32-3 0,4-1 0,125-27-593,11-5 47,14-1-68,48-9 614,-174 30 0,155-17 0,-188 31 0,0-2 0,75-22 0,-78 18 0,0 1 0,1 2 0,45-3 0,-24 5-119,113-27 1,-124 22 196,-112 19 1789,24-2-1854,0-1 1,-1-1 0,-54-4 0,-30 3-24,40 9 10,54-6 0,-44 1 0,-254-6 0,154-2 0,153 2 0,1 1 0,-37 9 0,43-7 0,1-1 0,-1-1 0,1 0 0,-1-1 0,0 0 0,0 0 0,0-1 0,0-1 0,-19-3 0,31 4 0,-1 0 0,1 0 0,-1 0 0,1 0 0,-1 0 0,1-1 0,-1 1 0,1 0 0,-1 0 0,1 0 0,-1-1 0,1 1 0,0 0 0,-1 0 0,1-1 0,-1 1 0,1 0 0,0-1 0,-1 1 0,1-1 0,0 1 0,-1 0 0,1-1 0,0 1 0,0-1 0,0 1 0,-1-1 0,1 1 0,0 0 0,0-2 0,10-8 0,27-7 0,-34 15 0,24-8 0,42-19 0,1 4 0,115-26 0,-79 27-359,19-4-103,-73 18 462,51-17 0,-63 15 0,1 2 0,68-8 0,-59 11-316,0-2 1,52-15-1,-57 11-38,0 3 0,83-8-1,-117 17 445,1 0 0,-1 0 1,1-1-1,-1-1 0,0 0 0,0 0 0,0-1 0,-1-1 0,11-5 1,-21 10-83,1 0 1,-1 0 0,0 0-1,1 0 1,-1-1 0,0 1 0,0 0-1,1 0 1,-1 0 0,0 0-1,1 0 1,-1 0 0,0-1-1,0 1 1,1 0 0,-1 0 0,0 0-1,0-1 1,1 1 0,-1 0-1,0 0 1,0-1 0,0 1-1,0 0 1,1 0 0,-1-1 0,0 1-1,0 0 1,0-1 0,0 1-1,0 0 1,0 0 0,0-1 0,0 1-1,0 0 1,0-1 0,0 1-1,0 0 1,0-1 0,0 1-1,0 0 1,0-1 0,0 1 0,0 0-1,0 0 1,0-1 0,-1 1-1,1-1 1,-20-4 622,-29 2 239,48 3-868,-55 1-2,12 0 0,1-2 0,-64-9 0,-177-28-1217,112 17 647,-158-15 570,-41-25-2345,167 21 1386,194 39 813,-57-11-167,-1 3 0,-70 0 0,108 7 462,1-1-1,0-2 0,1-1 0,-36-11 1,14 3-39,-62-15 862,110 28-931,0 1 0,0 0-1,0-1 1,0 1 0,0-1 0,0 1 0,0-1 0,1 0 0,-1 0 0,0 0 0,0 0 0,1 0 0,-1 0 0,1-1-1,-1 1 1,1 0 0,-1-1 0,1 1 0,-2-4 0,2 3 33,1 1 0,0-1 0,-1 0 0,1 1 0,0-1 0,0 1 0,0-1 0,0 0 0,0 1 0,0-1 0,1 1 1,-1-1-1,1 0 0,-1 1 0,1-1 0,-1 1 0,1-1 0,0 1 0,1-2 0,2-3 131,0 0 1,0 1-1,1-1 0,0 1 1,0 0-1,1 1 0,-1-1 1,1 1-1,12-7 0,12-3-205,2 1 0,-1 1 0,2 1 0,-1 2 0,45-6 0,-52 10 0,49-16 0,10-3 0,-15 13 0,1 2 0,107 1 0,918 9-2104,-1078-1 2362,0 1 0,-1 1 1,23 4-1,-36-6-210,1 1 0,0 0 0,-1 0 0,1 0 0,-1 0 0,0 1 0,1-1 0,-1 1 0,0 0 0,0 0 0,0 0 0,0 0 0,0 1 0,-1-1 0,1 1 0,-1-1 0,1 1 0,-1 0 0,0 0 0,0 0 0,2 5 0,-4-6-47,0 1 0,0 0 0,0-1-1,0 1 1,0-1 0,-1 1 0,1-1-1,-1 1 1,0-1 0,0 1 0,0-1 0,0 0-1,0 1 1,0-1 0,0 0 0,-1 0 0,1 0-1,-1 0 1,0 0 0,0 0 0,0 0-1,0-1 1,-2 2 0,-2 3-2,-1-1 1,0 0-1,0 0 1,-1-1-1,-14 7 0,-100 21 1,92-20-122,0-1-1,-1-2 1,0-1-1,-1-1 0,0-2 1,-44 1-1,-962-7 123,2809 1-5562,-1754-1 5679,1 2-1,0 0 1,-1 1 0,1 1 0,-1 0 0,0 1 0,0 1 0,0 1-1,-1 1 1,0 0 0,26 16 0,-40-22-79,0 0 1,-1 0-1,1 0 0,-1 0 1,1 0-1,-1 0 0,1 1 1,-1-1-1,0 1 0,0-1 0,1 1 1,-1-1-1,0 1 0,-1 0 1,1-1-1,0 1 0,0 0 1,-1 0-1,1 0 0,-1 0 1,1 2-1,-1-2 38,-1-1 0,1 1 0,-1 0 0,0-1 0,0 1 0,1-1 0,-1 1 0,0-1 0,0 0 0,0 1 0,0-1 0,-1 0 0,1 0 0,0 0 0,0 1 0,-1-1 0,1-1 0,-1 1 0,-1 1 1,-11 5 435,-1-1 0,1 0 0,-1-1 0,-17 3 0,20-5-418,-65 18-279,-1-2 0,-1-5-1,-1-2 1,-99 0-1,-600-13-2299,728-2 2477,0-2 1,-62-14-1,62 9 1,1 3-1,-65-3 0,99 11 318,-1-1 0,1-1 0,-1 0 0,1-1 0,0-1 0,0-1-1,-18-6 1,34 10-305,-1 0 0,1 0 0,-1 0 0,1-1 0,-1 1 0,1 0 0,-1 0 0,1 0 0,-1-1 0,1 1 0,-1 0 0,1-1-1,-1 1 1,1 0 0,0-1 0,-1 1 0,1 0 0,0-1 0,-1 1 0,1-1 0,0 1 0,0-1 0,-1 1 0,1-1 0,0 1 0,0-1 0,0 1-1,0-1 1,-1 1 0,1-1 0,13-8 332,23 0 152,78 3-489,14-1 0,53-7-2572,219 10-1,-205 6 1616,1820-2-3553,-981 0 8207,-1027 0-3457,-4 0-201,1 0 0,-1-1 0,0 1 0,0 1 0,1-1 0,-1 0 0,0 1 0,0-1 0,1 1 0,-1 0 0,0 0 0,0 1 0,0-1 0,4 3 0,-7-3 37,0-1 1,0 1 0,0 0 0,0 0 0,0-1 0,-7 13 1538,6-12-1538,1-1 0,-1 0 0,-1 1 0,-22 15 1173,22-15-1116,-16 9 144,-1-1 0,0-1 0,-1-1 0,0-1 0,0 0 1,0-1-1,0-2 0,-22 2 0,-28-1-858,-74-6 0,38-1 540,-868 3-2025,918-2 2036,-75-14 1,81 8-339,-16-2 408,26 3 507,-60-3 1,87 10-266,0 0 1,0-1 0,0-1 0,-1 0 0,2-1 0,-1-1-1,-24-8 1,37 12-280,-1-1 0,1 1-1,-1 0 1,0 0 0,1-1-1,-1 1 1,1 0 0,-1-1 0,1 1-1,-1 0 1,1-1 0,-1 1-1,1-1 1,-1 1 0,1-1 0,-1 1-1,1-1 1,0 1 0,-1-1-1,1 0 1,0 1 0,0-1-1,-1 1 1,1-1 0,0 0 0,0 0-1,0 0-1,1 0-1,-1 1 0,1-1 1,-1 0-1,1 1 0,-1-1 0,1 1 1,-1-1-1,1 1 0,0 0 1,-1-1-1,1 1 0,0-1 1,0 1-1,-1 0 0,1 0 1,0-1-1,0 1 0,39-6-26,266 4-940,-145 4 497,-5-3 366,180 3 114,-224 10-12,20 2 0,16-5-1526,264 52 1,-360-49 1213,-19-4 109,-1-2 0,64 5 0,-70-9 377,1 1 0,-1 2 0,0 1 1,35 12-1,-21-6 323,-37-11-351,1 0 0,-1 0-1,0 1 1,0 0 0,0-1 0,0 1-1,0 0 1,0 0 0,-1 1 0,1-1-1,-1 1 1,1-1 0,-1 1 0,2 3-1,-3-5-100,0 0-1,-1 0 0,1 0 0,-1 1 0,0-1 0,1 0 0,-1 0 0,0 0 0,0 0 1,1 1-1,-1-1 0,0 0 0,0 0 0,-1 0 0,1 1 0,0-1 0,0 0 0,0 0 1,-1 0-1,1 0 0,-1 0 0,1 1 0,-1-1 0,1 0 0,-1 0 0,1 0 0,-1 0 1,0 0-1,0-1 0,1 1 0,-1 0 0,0 0 0,0 0 0,0-1 0,0 1 0,0 0 0,0-1 1,0 1-1,0-1 0,-1 1 0,1-1 0,0 0 0,-2 1 0,-21 6-44,0 0 0,-1-2 0,-47 5 0,62-9 0,-77 4-246,-96-5-1,68-2-129,-47-11-74,2 0 486,123 10-36,0-1 0,1-2 0,-70-20 0,63 14 0,-1 1 0,-48-4 0,47 9 0,0-3 0,0-2 0,-50-19 0,31 10 0,63 20 21,0 0 0,-1-1 1,1 1-1,0 0 1,0-1-1,0 1 0,0-1 1,0 1-1,0-1 0,0 1 1,0-1-1,0 0 1,0 1-1,0-1 0,0 0 1,0 0-1,0 0 1,1 0-1,-1 0 0,0 0 1,1 0-1,-1 0 1,1 0-1,-1 0 0,1 0 1,-1 0-1,1 0 1,0-1-1,-1-1 0,2 2 5,-1 0 0,1-1-1,-1 1 1,1 0 0,0-1-1,-1 1 1,1 0 0,0 0-1,0-1 1,0 1 0,0 0 0,0 0-1,0 0 1,0 0 0,0 1-1,1-1 1,-1 0 0,0 0-1,0 1 1,1-1 0,-1 1-1,1-1 1,-1 1 0,3-1-1,21-4-25,0 1 0,0 1 0,1 2 0,-1 0 0,43 5 0,6-1 0,-32-4-316,0-1 0,56-11-1,-31 5-95,1 3 1,120 6-1,-69 1 141,1300-2-738,-1412 0 1213,-4 0-35,0-1 0,0 1-1,0 0 1,0 0-1,1 1 1,-1-1 0,0 1-1,0-1 1,0 1 0,0 0-1,0 0 1,0 0 0,0 1-1,3 1 1,-6-2-156,0-1-1,0 0 0,0 1 1,0-1-1,0 0 1,0 1-1,0-1 1,0 0-1,0 1 1,0-1-1,0 0 1,0 1-1,0-1 0,0 0 1,0 1-1,-1-1 1,1 0-1,0 0 1,0 1-1,0-1 1,0 0-1,-1 0 1,1 1-1,0-1 0,0 0 1,-1 0-1,1 1 1,0-1-1,-1 0 1,1 0-1,0 0 1,0 0-1,-1 0 1,1 1-1,0-1 0,-1 0 1,1 0-1,0 0 1,-1 0-1,1 0 1,0 0-1,-1 0 1,1 0-1,0 0 1,-1 0-1,-18 3 145,-57 3-157,-113-7 0,70-1 0,89 2-129,0-1 0,0-1-1,0-2 1,-54-14-1,36 4 130,0 2 0,0 1 0,-1 3 0,-63-2 0,71 7-558,0-1-1,0-3 1,-67-19-1,-34-6-592,-33 15 78,-21-14 1998,135 21-755,7 0 447,0 2-1,-74-1 1,569 9 1019,-181 1-1112,-235 1-524,0 0 0,33 8 0,-31-5 0,46 4 0,-60-9 0,-4-1 0,1 1 0,-1 1 0,1-1 0,0 2 0,-1-1 0,1 1 0,-1 0 0,0 1 0,0 0 0,15 8 0,-23-11 0,0 1 0,-1-1 0,1 0 0,0 1 0,0-1 0,-1 1 0,1-1 0,-1 1 0,1-1 0,0 1 0,-1 0 0,1-1 0,-1 1 0,1 0 0,-1-1 0,1 1 0,-1 0 0,0-1 0,1 1 0,-1 0 0,0 0 0,0 0 0,0-1 0,1 1 0,-1 0 0,0 0 0,0 0 0,0-1 0,0 1 0,0 0 0,0 0 0,-1 0 0,1-1 0,0 1 0,0 0 0,0 0 0,-1 0 0,1-1 0,-1 1 0,1 0 0,0-1 0,-1 1 0,1 0 0,-1-1 0,1 1 0,-1 0 0,0-1 0,1 1 0,-1-1 0,0 1 0,1-1 0,-1 0 0,0 1 0,0-1 0,1 0 0,-1 1 0,-1-1 0,-3 3 0,-1 0 0,0-1 0,0 0 0,0 0 0,-12 2 0,-34 3 0,-22 3 0,-96 1 0,109-12 0,-32 0 0,-164 18 0,203-11-553,-86-2 1,89-4-28,-96 11 1,68-2 351,-156-1 0,166-10-60,0 4 1,0 2-1,-74 16 1,104-12-109,-20 7 322,-2-3 1,0-3 0,-90 2 0,104-10 73,0 3 0,0 1 0,-78 19 0,109-20-63,-32 8 539,0-2 1,0-2-1,-70 2 0,85-8 68,0 2-1,0 1 0,0 2 1,-52 17-1,84-24-543,1 0 0,-1 0 0,1 0 0,-1 0 0,0 0 0,1 0 0,-1 1 0,1-1 0,-1 0 0,1 0 0,-1 0 0,1 1 0,0-1 0,-1 0 0,1 1 0,-1-1 0,1 0 0,0 1 0,-1-1 0,1 0 0,-1 1 0,1-1 0,0 1 0,0-1 0,-1 1 0,1-1 0,0 1 0,0-1 0,0 1 0,-1-1 0,1 1 0,0-1 0,0 1 0,0 0 0,1 1 0,-1-1 0,1 0 0,0 0 0,0 0 0,0 0 0,0 0 0,0 0 0,0 0 0,0 0 0,0 0 0,0 0 0,3 1 0,45 20 0,-46-20 0,-1-2 0,14 8 0,0-2 0,1 0 0,0-1 0,0-1 0,1 0 0,20 1 0,-2-1 0,-1 1 0,1 2 0,56 19 0,47 9 0,-112-29 0,46 16 0,-29-7 0,2-6 0,-29-6 0,0 0 0,22 8 0,-36-10 0,0 0 0,0 0 0,-1 1 0,1-1 0,0 0 0,0 1 0,-1 0 0,1 0 0,-1 0 0,1 0 0,-1 0 0,0 0 0,0 1 0,0-1 0,0 1 0,0-1 0,-1 1 0,3 4 0,-4-5 0,1 0 0,-1-1 0,0 1 0,0 0 0,1 0 0,-1-1 0,0 1 0,0 0 0,-1 0 0,1-1 0,0 1 0,-1 0 0,1 0 0,-1-1 0,1 1 0,-1 0 0,0-1 0,0 1 0,0-1 0,0 1 0,0-1 0,0 0 0,0 1 0,0-1 0,0 0 0,-1 1 0,1-1 0,0 0 0,-1 0 0,-2 1 0,-5 3 0,-1 0 0,1 0 0,-21 5 0,16-5 0,-26 7 0,-1-2 0,-1-1 0,-46 2 0,-2-4 0,-120-7 0,84-2 0,103 2 0,-12-1 0,0 2 0,-1 1 0,-55 12 0,34-5 0,79-9 0,0 0 0,1 1 0,-1 2 0,0 0 0,0 1 0,-1 1 0,1 1 0,20 9 0,-25-10 0,1 0 0,26 3 0,-25-5 0,0 1 0,20 6 0,-34-8 0,1 0 0,-1 1 0,0-1 0,1 1 0,-1 0 0,0 1 0,-1-1 0,1 1 0,-1 0 0,1 0 0,2 5 0,-5-8 0,-1 0 0,0 1 0,0-1 0,0 0 0,0 1 0,0-1 0,0 1 0,0-1 0,-1 1 0,1-1 0,-1 1 0,1 0 0,-1-1 0,1 1 0,-1-1 0,0 1 0,0 0 0,0 0 0,0-1 0,0 1 0,0 0 0,0-1 0,-1 3 0,0-2 0,0 0 0,-1-1 0,1 1 0,0-1 0,-1 1 0,1-1 0,-1 1 0,1-1 0,-1 0 0,1 0 0,-1 0 0,0 0 0,0 0 0,0 0 0,0 0 0,-2 0 0,-7 2 0,-1 0 0,0-1 0,0 0 0,0-1 0,-12 0 0,-107 11 0,87-6 0,-48 0 0,-198-7 0,1053 1 0,-762 0 0,40 3 0,-40-3 0,1 0 0,-1 0 0,0 1 0,0-1 0,0 0 0,1 0 0,-1 1 0,0-1 0,0 1 0,0-1 0,0 1 0,0 0 0,0-1 0,0 1 0,0 0 0,0 0 0,0 0 0,-1 0 0,1-1 0,0 1 0,0 0 0,-1 0 0,1 1 0,0-1 0,-1 0 0,0 0 0,1 0 0,-1 0 0,1 2 0,-1-2 0,-1 0 0,1 0 0,0 0 0,-1 0 0,1 0 0,-1 0 0,1 0 0,-1 0 0,0 0 0,1 0 0,-1 0 0,0 0 0,0-1 0,1 1 0,-1 0 0,0 0 0,0-1 0,0 1 0,0-1 0,0 1 0,0-1 0,0 1 0,0-1 0,0 0 0,0 1 0,0-1 0,-2 0 0,-34 6 0,34-6 0,-253 3 0,125-6 0,-329 3-9452,434-2 9951,0-1-1,0-1 1,-29-9 0,20 5-365,-13-1-100,-1 3-1,-88-2 0,36 9 3206,91-1-2646,536-3 2528,281 4-4402,-131 1 1564,-675-2-278,39 3 683,-39-3-668,0 0-1,1 0 1,-1 1 0,0-1 0,0 0 0,0 1 0,1-1-1,-1 1 1,0-1 0,0 1 0,0-1 0,0 1 0,0 0 0,0-1-1,0 1 1,0 0 0,0 0 0,0 0 0,-1 0 0,1 0 0,0 0-1,-1 0 1,1 0 0,0 0 0,-1 0 0,1 0 0,-1 1-1,1 1 1,-1-2-20,-1 0 0,1 0 0,0 0 0,-1 0 0,1 0 0,0 0 0,-1 0 0,0-1 0,1 1 0,-1 0 0,1 0 0,-1 0 0,0-1 0,1 1 0,-1 0 0,0-1 0,0 1 0,0-1 0,0 1 0,1-1 0,-1 1 0,0-1 0,0 1 0,0-1 0,-1 1 0,-27 7 0,25-7 0,23-1 0,-9 0 0,680-3-597,-416 4 577,-868-1 482,563-2-757,0-1 1,-35-8-1,9 1 118,-4-1 177,31 5 0,-61-4 0,64 8 0,0-2 0,0-1 0,-36-10 0,30 6 0,-52-6 0,80 14 17,-44-6 637,47 6-630,0 1 0,0 0-1,0-1 1,1 1 0,-1-1-1,0 1 1,1-1 0,-1 0-1,0 0 1,1 0 0,-1 0 0,1 0-1,-1 0 1,1 0 0,0-1-1,0 1 1,-1 0 0,1-1-1,0 1 1,0-1 0,0 1 0,-1-3-1,2 2-23,1 1 0,-1 0 0,0 0 0,1-1 0,-1 1 0,1 0 0,-1 0 0,1 0 0,0 0 0,-1 0 0,1 0 0,0 0 0,0 0 0,0 0 0,0 0 0,0 0 0,0 0 0,0 0 0,0 1 0,0-1 0,0 1 0,0-1 0,0 0 0,0 1 0,2-1 0,33-11 0,-2 5 0,0 3 0,1 1 0,0 1 0,62 5 0,-9 0 0,1718-3-3469,-1801 0 3257,-1 0 0,1 1 0,-1-1-1,1 1 1,-1 0 0,1 1-1,-1-1 1,0 1 0,1-1 0,-1 1-1,0 1 1,0-1 0,3 3-1,-6-4 199,1 0-1,-1 0 0,0 1 0,0-1 0,0 0 0,0 1 0,-1-1 0,1 0 0,0 1 0,0-1 0,-1 1 0,1-1 0,-1 1 1,0-1-1,1 1 0,-1 0 0,0-1 0,0 1 0,0-1 0,0 1 0,0 0 0,0-1 0,0 1 0,-1-1 0,1 1 1,0 0-1,-1-1 0,1 1 0,-1-1 0,0 1 0,0-1 0,1 0 0,-1 1 0,0-1 0,0 0 0,0 0 0,-1 1 0,1-1 1,0 0-1,-2 1 0,0 1 133,-1 0 0,0 0 0,0 0 1,0-1-1,-1 1 0,1-1 0,0 0 0,-1 0 1,0-1-1,1 1 0,-1-1 0,0 0 0,0-1 1,-7 1-1,-12 1 1509,-41-5-1,34 2-502,-573-2-749,342 4-545,236-2 170,1-2 0,-32-6 0,-34-4 0,18 10 0,28 3 0,-84-13 0,113 10 9,-33-6-29,47 9 24,1 0 1,0-1 0,-1 1 0,1 0-1,0-1 1,-1 0 0,1 1-1,0-1 1,-1 0 0,1 1 0,0-1-1,0 0 1,0 0 0,0 0-1,0 0 1,0 0 0,0 0 0,0-1-1,1 1 1,-1 0 0,0 0-1,0-1 1,1 1 0,-1 0 0,1-1-1,-1-1 1,1 2 7,1 0 1,-1 0-1,0 0 1,1 0-1,-1 0 1,1 0-1,-1 0 1,1 0-1,-1 0 0,1 1 1,0-1-1,-1 0 1,1 0-1,0 0 1,0 1-1,-1-1 1,1 0-1,0 1 0,0-1 1,0 1-1,0-1 1,0 1-1,0 0 1,0-1-1,0 1 1,0 0-1,0-1 0,2 1 1,33-5 205,-33 5-216,196-2-2,-96 4 0,-47 1-8,68 11 0,-77-7-140,28 5-735,-38-5 905,69 4 0,-95-11-22,258 14 0,-29 24 0,-184-28 0,-26-4 0,49 3 0,-36-6 0,0 2 0,0 2 0,0 2 0,45 15 0,-87-24 15,1 1 0,-1-1 0,1 1 1,0-1-1,-1 1 0,1-1 0,-1 1 0,1 0 1,-1 0-1,0 0 0,1-1 0,-1 2 0,0-1 1,1 0-1,-1 0 0,0 0 0,0 0 0,0 1 1,0-1-1,0 0 0,-1 1 0,1-1 0,0 1 1,-1-1-1,1 1 0,-1-1 0,1 1 1,-1 0-1,0-1 0,1 1 0,-1 0 0,0 2 1,-1-2 4,0 0 1,1 1 0,-1-1 0,0 0 0,-1 0 0,1 0 0,0-1 0,0 1 0,-1 0 0,1 0-1,-1-1 1,0 1 0,1-1 0,-1 1 0,0-1 0,0 0 0,0 0 0,0 1 0,0-1 0,0-1 0,0 1-1,0 0 1,-4 0 0,-21 4-21,1-1 0,-1-2 0,0-1 0,0-1 0,-28-4 0,-20 1 0,26 3 0,1-2 0,-65-11 0,-44-15 0,54 17 0,78 9 0,0 0 0,0-2 0,0 0 0,-29-10 0,34 7 0,0 1 0,-39-5 0,55 8 0,11-3 0,11-2 0,14 2 0,-1 2 0,1 1 0,0 2 0,56 3 0,-12 1 0,968-3-1465,-1010 2 1477,-1 2-1,1 1 1,46 15-1,-53-14 73,-21-4 25,1 0 0,0 0 0,-1 1 1,1-1-1,-1 2 0,10 5 1,-15-8-90,0 0 1,0-1 0,0 1 0,0 0 0,0 0 0,-1 0 0,1 0 0,0 0 0,-1 0 0,1 0 0,0 0 0,-1 0 0,1 0 0,-1 0 0,0 0 0,1 1 0,-1-1 0,1 2 0,-2-1-12,1-1-1,0 0 1,-1 1-1,1-1 1,-1 1 0,0-1-1,1 0 1,-1 1 0,0-1-1,0 0 1,0 1-1,0-1 1,0 0 0,0 0-1,0 0 1,0 0-1,0 0 1,0 0 0,-2 1-1,-4 2-8,0-1 0,1 1 0,-1-1 0,0-1 0,-1 1 0,1-1 0,0 0 0,-1-1 0,1 1 0,-11-1 0,-15 0 0,-37-3 0,26-1 0,-67 4 0,-67-3 0,119-7 0,55 9 0,1-1 0,-1 0 0,0 0 0,1 0 0,-1 0 0,1-1 0,0 1 0,-1-1 0,1 0 0,0 0 0,0 0 0,0 0 0,-3-4 0,5 5 0,1 1 0,0 0 0,0 0 0,0-1 0,0 1 0,0 0 0,0 0 0,-1-1 0,1 1 0,0 0 0,0 0 0,0-1 0,0 1 0,0 0 0,0 0 0,0-1 0,0 1 0,0 0 0,0-1 0,0 1 0,1 0 0,-1 0 0,0-1 0,0 1 0,0 0 0,0 0 0,0-1 0,0 1 0,1 0 0,-1 0 0,0 0 0,0-1 0,0 1 0,0 0 0,1 0 0,-1 0 0,0 0 0,0-1 0,1 1 0,15-6 0,16 2 0,-31 4 0,176 1 0,23-2 0,-120-11 0,-52 7 0,46-3 0,419 7 0,-264 2 0,-797-1-769,529-2 769,1-3 0,0-1 0,-55-16 0,4 2 0,-38-13-168,-28-6-948,119 34 1066,0-2 0,0-2 0,1-1-1,-34-15 1,54 20 122,1 0 0,-1 2-1,-17-4 1,21 6-12,-1-1 0,1-1 1,0 0-1,1 0 1,-1-1-1,-19-10 0,29 14-49,-1-1 0,1 0 0,-1 0 0,1 0 0,0 0 0,-1 0-1,1-1 1,0 1 0,0 0 0,0-1 0,-1 1 0,1 0-1,1-1 1,-1 1 0,0-1 0,0 0 0,1 1 0,-1-1-1,1 0 1,-1 1 0,1-1 0,-1-3 0,2 3 23,-1 0 0,1 0 0,-1-1 1,1 1-1,0 0 0,0 0 1,0 1-1,0-1 0,0 0 0,0 0 1,1 0-1,-1 1 0,1-1 0,-1 1 1,4-3-1,1-2 54,1 2 1,0-1 0,0 1-1,1 0 1,-1 1-1,1-1 1,0 1 0,13-3-1,24 2-88,0 1 0,82 5 0,-30 1 0,374-3 0,-446 2 0,0 1 0,0 2 0,0 1 0,-1 0 0,32 14 0,-54-19 0,1 0 0,-1-1 0,0 1 0,0 0 0,1 0 0,-1 0 0,0 0 0,0 1 0,0-1 0,0 1 0,0-1 0,0 1 0,-1 0 0,1-1 0,-1 1 0,1 0 0,-1 0 0,1 0 0,1 5 0,-3-7 0,0 1 0,0 0 0,0 0 0,0-1 0,0 1 0,0 0 0,0-1 0,0 1 0,0 0 0,0 0 0,0-1 0,0 1 0,-1 0 0,1-1 0,0 1 0,-1 0 0,1-1 0,0 1 0,-1 0 0,1-1 0,-1 1 0,1-1 0,-1 1 0,-1 1 0,0-1 0,0 0 0,0 1 0,0-1 0,0 0 0,0 0 0,-1-1 0,1 1 0,0 0 0,-5 0 0,-127 12 0,44-3 0,-173-5 0,219-6 0,599 1 0,-581-2 0,1-1 0,0-1 0,0-1 0,-26-9 0,-47-9 0,-63-15-533,33 6 154,-120-9 379,151 21-1417,-111-8 0,-186-33-14,359 54 1432,-10 0 179,-49 0 1,-31-5 127,63 3 145,-44-8 860,82 12-715,0 2-1,-1 1 1,-36 1-1,55 3-468,12 4-17,13 3-2,1-4-1475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5:01:45.8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0 842 24575,'46'-1'0,"0"-1"0,62-11 0,-86 8 0,0 0 0,0-1 0,-1-2 0,0 0 0,-1-1 0,37-22 0,-48 22 0,-23 11 0,-24 11 0,25-7 0,-1-1 0,0 0 0,0-1 0,-1-1 0,1 0 0,-1-1 0,1-1 0,-21 0 0,34-1 0,1 0 0,0 0 0,-1 0 0,1 0 0,0 0 0,-1 0 0,1 0 0,-1 0 0,1 0 0,0 0 0,-1 0 0,1 0 0,0 0 0,-1 0 0,1 0 0,0-1 0,-1 1 0,1 0 0,0 0 0,-1 0 0,1-1 0,0 1 0,0 0 0,-1 0 0,1-1 0,0 1 0,0 0 0,0 0 0,-1-1 0,1 1 0,0 0 0,0-1 0,0 1 0,0 0 0,-1-1 0,1 1 0,0 0 0,0-1 0,0 1 0,0-1 0,0 1 0,0 0 0,0-1 0,0 1 0,0 0 0,0-1 0,0 1 0,1 0 0,-1-1 0,0 1 0,0 0 0,0-1 0,0 1 0,0 0 0,1-1 0,-1 1 0,0 0 0,0-1 0,1 1 0,-1 0 0,0 0 0,0 0 0,1-1 0,-1 1 0,0 0 0,1 0 0,-1-1 0,28-21 0,-19 15 0,1-2 0,-3 1 0,0 1 0,1 1 0,0-1 0,1 2 0,11-8 0,2 1 0,33-24 0,0-1 0,-24 20 0,39-14 0,11-6 0,107-42 0,-84 50 0,-73 22 0,0-1 0,31-14 0,-49 16 0,0 1 0,0 0 0,0 1 0,1 0 0,14-1 0,-28 5 0,0-1 0,0 1 0,0 0 0,0 0 0,1 0 0,-1 0 0,0 0 0,0 0 0,0 0 0,1 0 0,-1 0 0,0 0 0,0 0 0,0 0 0,0 0 0,1 0 0,-1 0 0,0 0 0,0 0 0,0 0 0,0 0 0,1 1 0,-1-1 0,0 0 0,0 0 0,0 0 0,0 0 0,1 0 0,-1 0 0,0 0 0,0 1 0,0-1 0,0 0 0,0 0 0,0 0 0,0 0 0,0 0 0,1 1 0,-1-1 0,0 0 0,0 0 0,0 0 0,0 0 0,0 1 0,0-1 0,0 0 0,0 0 0,0 0 0,0 1 0,-7 10 0,-12 7 0,-15 5 0,-38 18 0,-17 11 0,72-42 0,-2 0 0,1-2 0,-32 10 0,-8 4 0,-60 27 0,30-18 0,88-31 0,-1 0 0,1 1 0,-1-1 0,0 0 0,1 0 0,-1 1 0,1-1 0,-1 0 0,0 0 0,1 0 0,-1 0 0,0 0 0,1 0 0,-1 0 0,0 0 0,1 0 0,-1 0 0,0 0 0,1 0 0,-1 0 0,1-1 0,-1 1 0,0 0 0,1 0 0,-1-1 0,1 1 0,-1-1 0,1 1 0,-1 0 0,1-1 0,-2 0 0,2 0 0,0 0 0,1 0 0,-1 0 0,0 0 0,0 0 0,1 1 0,-1-1 0,0 0 0,1 0 0,-1 0 0,1 0 0,-1 1 0,1-1 0,-1 0 0,1 1 0,0-1 0,-1 0 0,1 1 0,0-1 0,0 1 0,1-2 0,168-119 0,-155 112 0,0 2 0,1 0 0,0 1 0,0 0 0,18-3 0,7-2 0,-6-1 0,-11 3 0,1 1 0,1 1 0,-1 1 0,41-3 0,-41 6 0,1 0 0,-1-2 0,31-10 0,26-5 0,-38 14 0,0 3 0,87 5 0,-42 0 0,-79-2 0,-2-1 0,0 1 0,1 1 0,-1-1 0,0 1 0,13 4 0,-19-4 0,0-1 0,-1 1 0,1 0 0,0 0 0,0 0 0,0 0 0,-1 1 0,1-1 0,0 0 0,-1 1 0,1-1 0,-1 1 0,0 0 0,1-1 0,-1 1 0,0 0 0,0 0 0,0 0 0,0 0 0,-1 0 0,1 0 0,0 0 0,-1 0 0,0 0 0,1 0 0,-1 4 0,0 1 0,0 0 0,0 0 0,-1 0 0,0 0 0,-1 0 0,1 0 0,-1 0 0,-1-1 0,1 1 0,-1 0 0,0-1 0,-1 0 0,1 0 0,-1 0 0,0 0 0,-1-1 0,0 0 0,1 1 0,-9 5 0,-10 7 0,0 0 0,-1-1 0,-35 17 0,38-22 0,-2 1-61,-3 3-203,-1-2 1,0 0-1,-29 9 1,-25 5 43,-55 16-749,15-4 850,7-2-74,92-33 191,-1-2 0,-39 3 0,-18 1 87,-23 6 162,-32 6-234,107-15 442,0 0 1,0-1-1,0-2 1,-56-4-1,82 3-455,0 0 0,0-1 0,0 1 0,0 0 0,0-1 0,1 1 0,-1-1 0,0 1 0,0-1 0,0 0 0,1 0 0,-1 0 0,0 0 0,1 0 0,-1 0 0,1-1 0,-1 1 0,1 0 0,-1-1 0,1 1 0,0-1 0,0 1 0,-2-3 0,3 2 0,0 0 0,0 1 0,0-1 0,-1 0 0,1 1 0,1-1 0,-1 1 0,0-1 0,0 0 0,1 1 0,-1-1 0,1 1 0,-1-1 0,1 1 0,0-1 0,-1 1 0,1-1 0,0 1 0,0 0 0,0-1 0,0 1 0,0 0 0,0 0 0,1 0 0,-1 0 0,0 0 0,3-2 0,92-68 0,-84 65 0,1 0 0,0 0 0,0 1 0,17-3 0,7-4 0,214-76-1070,-209 74 1070,45-7 0,-2 1 0,83-15 41,-14 5-246,146-43-1874,-259 66 1621,53-2-1,-57 6 485,0-1 0,36-9 0,-12-3 15,1 3 0,0 3 0,1 3 0,67 0 0,-123 7-239,30 7 2991,-37-7-2766,-16 10 611,-44 25-598,50-28-41,-2 0 0,1 0 0,-1-1 0,0 0 0,-1-1 0,-16 5 0,-11 0 169,-46 20-1,46-15-7,-41 9-1,-48 16-843,26-7 188,75-27 301,1-1-1,-33 1 1,34-4-60,0 1-1,-45 11 1,38-6 19,0-1 1,0-2-1,-40 1 0,43-3 236,-57 9 304,53-7-50,-54 3-1,29 0 351,49-6-374,-1 0 1,0-1-1,1 0 1,-14 0-1,24-1-222,-1 0-1,1 0 1,0 0 0,0 0-1,-1 0 1,1 0-1,0 0 1,-1 0 0,1 0-1,0 0 1,0 0 0,-1 0-1,1 0 1,0 0 0,-1-1-1,1 1 1,0 0 0,0 0-1,-1 0 1,1 0 0,0 0-1,0-1 1,-1 1 0,1 0-1,0 0 1,0 0 0,0-1-1,-1 1 1,1 0-1,0 0 1,0-1 0,0 1-1,0 0 1,0 0 0,-1-1-1,1 1 1,0 0 0,0-1-1,0 1 1,0 0 0,0 0-1,0-1 1,0 1 0,0-1-1,11-13 283,22-11-16,90-34-274,-91 42 19,47-17-1,0 0-219,-46 20-140,0 1 0,39-8 0,33-13 388,178-59-47,-209 70 0,354-96-1825,-213 71 324,57-15-619,-238 55 2120,0 1 0,0 2 0,47 0 0,-40 2 0,4-3-65,0-1 0,61-19 1,-70 15 724,1 2 1,0 2-1,0 1 1,43 0-1,-79 5-632,0 1-1,0 0 0,-1 0 1,1 0-1,0-1 0,0 1 0,0 0 1,0 0-1,0 1 0,0-1 0,0 0 1,0 0-1,0 0 0,0 1 1,0-1-1,-1 0 0,1 1 0,0-1 1,0 1-1,0-1 0,-1 1 0,1-1 1,0 1-1,0-1 0,-1 1 0,1 0 1,0 0-1,0 1 0,-1-1 40,-1 0-1,1 0 1,-1 1-1,1-1 0,-1 0 1,1 0-1,-1 1 1,0-1-1,1 0 1,-1 0-1,0 0 0,0 0 1,0 0-1,0 0 1,0 0-1,-2 1 0,-53 36 1486,55-37-1546,-48 26-208,-1-2 1,-95 32-1,85-32 202,-19 4 0,43-17 0,-44 20 0,-27 9 0,-166 50-1105,-79 10 1105,275-83-8,50-13 3,-46 16-1,33-8 121,0-1-1,0-2 0,-1-2 0,-48 4 1,62-6 128,-10 2 337,36-8-563,0 0-1,-1 0 1,1 0-1,-1 0 1,1 0-1,-1 0 1,1 0-1,-1 0 1,1-1-1,0 1 1,-1 0 0,1-1-1,0 0 1,-1 1-1,1-1 1,0 0-1,0 1 1,-1-1-1,0-1 1,1 1-17,1 0 0,-1 1 0,1-1 0,-1 0 1,1 0-1,-1 0 0,1 0 0,0 1 0,-1-1 0,1 0 0,0 0 0,0 0 0,-1 0 1,1 0-1,0 0 0,0 0 0,0 0 0,0 0 0,0 0 0,1 0 0,-1 1 0,0-1 1,0 0-1,0 0 0,1 0 0,-1 0 0,1 0 0,-1 0 0,1 1 0,-1-1 0,1 0 1,-1 0-1,1 1 0,-1-1 0,2-1 0,29-22-1,-25 20 1,39-27 0,2 2 0,52-24 0,49-1-417,-59 24 1,-17 1 180,39-13 237,-9 7-1,70-20 0,-29 27 0,23-6 0,-110 22-148,0 3-1,76-3 1,-14 1-386,14 4-651,-40 4 791,-6-10 394,-57 8 0,44-3 0,-42 7 0,-18-1 0,1 1 0,-1 1 0,0 0 0,0 1 0,0 0 0,0 1 0,15 4 0,-27-5 18,1-1 0,-1 1-1,1-1 1,-1 1-1,1 0 1,-1 0-1,0 0 1,1 0-1,-1 0 1,0 0-1,0 0 1,1 0-1,-1 0 1,0 1-1,0-1 1,-1 0 0,1 1-1,0-1 1,0 1-1,-1-1 1,1 1-1,-1-1 1,1 1-1,0 2 1,-1-1 57,0 0 1,-1 0 0,1 0-1,-1 0 1,1 0-1,-1 0 1,0 0-1,0 0 1,0 0 0,-1 0-1,1 0 1,-3 2-1,-3 5 192,0 0 0,0-1 0,-1 0 0,-1 0 0,-16 13 0,-146 84-255,159-99-278,-147 66-619,97-43 885,-96 33 0,107-46 0,21-8 0,0 2 0,-32 15 0,35-14-182,-1-1-1,1-2 0,-2-1 0,-45 7 0,-50 15-296,60-10 479,-75 15 0,33-15-211,-85 14-307,128-22 847,51-8-191,0-1 0,0 0 0,-1-1 0,1-1 0,0 0 0,-1 0 0,1-1 0,-1-1 0,-19-3 0,32 4-121,-1 0 1,0 0-1,0-1 1,1 1-1,-1 0 0,0 0 1,1 0-1,-1-1 1,0 1-1,1 0 1,-1-1-1,1 1 0,-1 0 1,0-1-1,1 1 1,-1-1-1,1 1 1,-1-1-1,1 1 1,-1-1-1,1 1 0,0-1 1,-1 0-1,1 1 1,0-1-1,-1 1 1,1-1-1,0 0 0,0 1 1,0-1-1,-1 0 1,1 1-1,0-1 1,0 0-1,0 0 1,0 1-1,0-1 0,0 0 1,1 1-1,-1-1 1,0 0-1,0 1 1,0-1-1,1 0 1,-1 1-1,0-1 0,1 0 1,-1 1-1,0-1 1,1 1-1,-1-1 1,1 1-1,-1-1 0,1 1 1,0-2-1,5-4 250,0 0 0,1 0 0,12-8 0,-10 7-156,17-11-111,1 1 0,0 0 0,1 2 0,48-18 0,14-7 0,48-18-546,-39 19 226,42-11 320,-43 16 0,8 3 0,-7 3 0,173-43-1344,-108 33 718,-122 26 475,-13 4-150,0 0 1,46-4-1,216-37 301,-98 13 0,-71 23 207,190 5 1,-296 8-104,-15 0-118,33 3 759,-34-3-706,1 0 0,0 0 0,-1 1-1,1-1 1,-1 0 0,1 0 0,-1 0-1,1 1 1,-1-1 0,1 0 0,-1 0 0,1 1-1,-1-1 1,1 0 0,-1 1 0,0-1 0,1 1-1,-1-1 1,0 1 0,1-1 0,-1 0 0,0 1-1,1-1 1,-1 1 0,0-1 0,0 1-1,0 0 1,0-1 0,1 1 0,-1-1 0,0 1-1,0-1 1,0 1 0,0-1 0,0 1 0,0 0-1,0-1 1,0 1 0,-1-1 0,1 1 0,0-1-1,0 1 1,0-1 0,-1 1 0,1-1-1,0 1 1,0-1 0,-1 1 0,1-1 0,0 1-1,-1-1 1,1 0 0,-1 1 0,1-1 0,-1 1-1,-9 10-10,0 0 0,-1-1 0,0 0 0,-1-1 0,0 0 0,-18 9 0,-86 41-558,58-32 696,-141 52-698,166-67 73,-32 9 483,-56 23-1218,85-30 968,-1-2 1,0-2-1,-40 6 1,41-9 220,-172 43-386,47-7-152,123-30 777,-1-1-1,0-3 1,-79 10 0,82-15-27,-1 1 0,1 2 0,-59 20 0,19-6 189,9-7-3,62-13-237,0 0 0,-1-1 0,1 0 0,-1 0 1,1 0-1,-1-1 0,1 0 0,-1 0 0,-9-3 1,14 4-150,1 0 0,-1 0 0,0-1 0,1 1 0,-1 0 0,1-1 0,-1 1 0,0 0 0,1-1 1,-1 1-1,1-1 0,-1 1 0,1 0 0,-1-1 0,1 1 0,0-1 0,-1 0 0,1 1 0,0-1 0,-1 1 0,1-1 1,0 0-1,-1 1 0,1-1 0,0 0 0,0 1 0,0-1 0,0 0 0,0 1 0,0-1 0,0 0 0,0 0 1,1-1 5,-1 0 1,1 0-1,0 1 1,0-1 0,0 1-1,0-1 1,1 1-1,-1-1 1,0 1-1,1 0 1,2-2 0,43-26 112,137-52-126,-148 64 0,1 3 0,53-15 0,-25 10 0,78-19-865,9-2-90,-91 22 955,2 3 0,65-7 0,0 0 0,33-6-1007,49-11-477,-144 28 983,118-6-1,-55 8 137,-58 3 365,108-14 0,-4 8-869,-24 4 923,278-7 518,-364 15 384,-60 0-685,0 0-1,0 1 0,0-1 0,0 1 1,-1 0-1,1 0 0,0 1 0,7 2 1,-12-3-202,1-1 0,3 4 482,-3-4-482,-1 1 0,1-1 0,-1 1 0,0 0 0,1-1 0,-1 1 0,0 0 0,1-1 0,-1 1 0,0 0 0,0-1 0,0 1 0,0 0 0,0 0 0,0 1-21,0 0 1,-1-1-1,0 1 0,1-1 1,-1 1-1,0-1 0,0 1 1,0-1-1,0 1 0,0-1 1,0 0-1,0 0 0,0 1 1,-1-1-1,-1 1 0,-20 15-40,-1 0 0,-1-2 0,0-1 0,-50 19 0,19-7-12,26-14-476,0-2-1,-60 13 0,54-15-116,-62 23-1,58-18 332,0-1-1,0-2 1,-55 7 0,-33 6-208,48-1 260,43-11-39,0-1 1,-75 8-1,-260 11-940,280-17 1409,49-6-37,-43 1 0,-381-7 1281,216-1 223,241 1-1380,0-1 0,0 0 1,0-1-1,-15-5 0,23 6-247,0 1-1,0-1 0,0 0 1,0 0-1,0 0 0,0 0 1,1 0-1,-1 0 0,1-1 1,-1 1-1,1 0 0,-1-1 1,-1-1-1,3 2-44,0 0 1,-1 0-1,1 0 1,0 0-1,0 0 1,0 0-1,-1 0 1,1 0-1,0 0 1,0 0-1,0 0 1,1 0-1,-1 0 1,0 0-1,0 0 1,1 0-1,-1 0 1,0 0-1,1 0 1,-1 1-1,1-1 1,-1 0-1,1 0 1,-1 0-1,1 0 1,0 1-1,-1-1 1,2-1-1,1 0-11,0-1 0,1 1 0,-1-1 0,0 1 0,1 0 0,-1 1 0,1-1 0,-1 0 0,1 1 0,4-1 0,47-9 0,-16 3 0,19-9-63,-26 6-92,0 2 0,1 1 0,1 2 1,37-3-1,-43 7 1,49-11 1,-17 2 153,61-10-251,-64 9-8,1 3 1,81-3-1,-65 9 225,106-19 0,52-4-26,97 25 511,-160 2-76,-168-1-354,0 0 0,1 0-1,-1 0 1,0 0 0,1 0 0,-1 0 0,0 0-1,0 0 1,1 0 0,-1 1 0,0-1 0,0 1-1,1-1 1,-1 1 0,0-1 0,0 1 0,2 1-1,-3-2-1,0 1 0,0 0 0,0-1 0,0 1 0,0-1 0,0 1-1,-1-1 1,1 1 0,0-1 0,0 1 0,-1-1 0,1 1 0,0-1-1,0 1 1,-1-1 0,1 1 0,-1-1 0,1 1 0,0-1 0,-1 0 0,1 1-1,-1-1 1,1 0 0,-1 1 0,0-1 0,-45 25 589,19-13-697,0-1 0,-1-1-1,-1-2 1,1 0-1,-1-2 1,-35 2 0,13-3-272,-73 15 1,69-9 31,-56 3 1,-31-1 328,-70 3 0,106-17-285,12-1-453,-120 14 0,-26 7 577,45-6-1799,15-5 848,59-5 1088,0 10 73,-32 1 1484,2-15 3792,146-2-5211,12-2-85,11-4-58,2 5 29,0 1 0,0 1 0,1 0 0,27 2 0,-26 0 0,-1 0 0,1-2 0,34-6 0,-10-1-312,57-4 0,-15 3 37,68-2-457,4-2-21,-68 5 576,181 7-1,-138 4 99,238-2 1692,-368 0-1533,1 0 1,-1 0 0,0 1-1,1 0 1,-1 0-1,0 0 1,0 1-1,6 2 1,-10-4-70,0 1 0,0 0 1,0-1-1,0 1 0,0 0 0,0-1 0,0 1 0,0 0 1,0 0-1,-1 0 0,1 0 0,0 0 0,-1 0 0,1 0 1,0 0-1,-1 0 0,0 0 0,1 0 0,-1 1 0,0-1 1,1 0-1,-1 0 0,0 0 0,0 0 0,0 1 0,0-1 1,0 0-1,0 0 0,0 0 0,-1 1 0,1-1 0,0 0 1,-1 0-1,1 0 0,0 0 0,-1 0 0,0 0 0,1 0 1,-1 0-1,0 0 0,1 0 0,-2 2 0,-2 1-11,0 1 0,0-1 0,0 1 0,0-1 0,-1 0 0,1-1 0,-1 1 0,0-1 0,0 0 0,0 0 0,-1 0 0,-5 1 0,-13 5 0,-39 8 0,22-6 0,17-6 0,1-1 0,-1 0 0,-37-1 0,31-1 0,-46 7 0,23 2-83,7 0-144,-1-3-1,-69 5 0,-9-1 228,11 0 0,-446-10 0,287-4 0,9 2 128,282-1 19,-1-1-1,33-7 1,26-4 51,8 12-198,-55 2 0,0-2 0,0 0 0,36-8 0,32-4 0,-65 10 0,38-8 0,-30 3 0,63-2 0,-11 1 0,44-2-538,180 6-1,-182 6 374,-102-2 42,55-11 0,-55 6 2,54-1 0,9 8 88,71-2 230,-131-7 554,-30 6-635,0 1 1,0 0-1,0 0 1,0 0-1,0 0 1,9 1-1,-13 0-116,-1 0 0,0-1 0,1 1 0,-1 0 0,1 0 0,-1 1 0,1-1 0,-1 0 0,0 0 0,1 0 0,-1 0 0,1 0 0,-1 0 0,0 0 0,1 1 0,-1-1 0,0 0 0,1 0 0,-1 1 0,0-1 0,1 0 0,-1 0 0,0 1 0,1-1 0,-1 0 0,0 1 0,0-1 0,0 1 0,1-1 0,-1 0 0,0 1 0,0-1 0,0 0 0,0 1 0,0-1 0,1 1 0,-10 15 0,-20 10 0,-122 54 0,140-76 0,1 0 0,-1-1 0,0 0 0,0-1 0,-12 1 0,-28 7 0,26-4 0,8-2 0,0 1 0,1 1 0,-20 8 0,49-11 0,11-4 0,96-23 0,-89 20 0,-1-2 0,0-1 0,-1-1 0,32-13 0,-36 12 0,0 1 0,0 1 0,1 2 0,41-5 0,-30 5 0,47-12 0,-41 7-533,1 2 0,1 3 0,45-1 0,37-5-604,96-20 930,-92 24 207,-81 7 0,52-9 0,5-1-1022,165 4 1,-220 7 934,-27-2 87,0-2 0,33-6 0,-30 3 0,36-1 0,288 5 3770,-186 3-2366,-226 30-972,40-25-432,0-1 0,-1-1 0,-27 3 0,28-5 0,0 1 0,0 0 0,-31 11 0,25-6 0,1-1 0,-2-1 0,1-1 0,0-2 0,-1-1 0,-52-1 0,55 0 0,0 1 0,-37 7 0,-27 3 0,-44 2-312,-41 0-150,-1288-15-96,1454 1 827,4 0-206,-1 1 1,1-1 0,0 0 0,-1-1-1,1 1 1,0 0 0,-1-1 0,1 0-1,0 1 1,0-2 0,0 1 0,0 0-1,-6-3 1,9 3-62,0 1 1,0 0-1,0-1 0,0 1 1,0 0-1,0-1 0,0 1 1,0 0-1,0-1 0,0 1 1,0 0-1,0-1 0,0 1 1,0 0-1,0 0 0,1-1 0,-1 1 1,0 0-1,0-1 0,0 1 1,0 0-1,1 0 0,-1-1 1,0 1-1,0 0 0,1 0 1,-1 0-1,0-1 0,0 1 1,1 0-1,-1 0 0,0 0 1,0 0-1,1-1 0,-1 1 1,0 0-1,1 0 0,-1 0 0,0 0 1,1 0-1,-1 0 0,0 0 1,1 0-1,-1 0 0,0 0 1,1 0-1,-1 0 0,19-3 58,170-27-60,-122 19 0,-30 5 0,69-4 0,-61 10 0,0-3 0,46-9 0,-20 4 0,0 3 0,114 6 0,-64 1 0,481-2 0,-558 5 0,-43-5 0,0 1 0,0-1 0,-1 0 0,1 0 0,0 1 0,0-1 0,0 0 0,0 1 0,-1-1 0,1 1 0,0-1 0,0 1 0,-1 0 0,1-1 0,0 1 0,-1 0 0,2 1 0,-2-2 0,0 1 0,0 0 0,-1-1 0,1 1 0,0 0 0,0 0 0,0-1 0,-1 1 0,1 0 0,0-1 0,0 1 0,-1 0 0,1-1 0,-1 1 0,1-1 0,-1 1 0,1 0 0,-1-1 0,1 1 0,-1-1 0,1 0 0,-1 1 0,0-1 0,1 1 0,-1-1 0,1 0 0,-2 1 0,-7 3 0,0 0 0,-1 0 0,1-1 0,-1 0 0,0-1 0,0 0 0,0-1 0,0 0 0,0 0 0,0-1 0,-15-1 0,7 0 0,-1 2 0,-19 3 0,-48 7 0,-1-4 0,-106-5 0,184-2 0,-1005 0-1233,1005 0 1346,1 0-1,-1-1 0,1 0 0,-1 0 0,1-1 0,-1 0 0,1-1 0,0 1 0,0-2 0,-12-5 0,20 9-112,-1-1 0,1 1 0,0 0 0,-1 0 0,1-1 0,-1 1 0,1 0 0,0 0 0,-1-1 0,1 1 0,-1 0 0,1-1 0,0 1 0,0-1 0,-1 1 0,1 0 0,0-1 0,0 1 0,-1-1 0,1 1 0,0-1 0,0 1 0,0-1 0,0 1 0,0-1 0,0 1 0,0-1 0,0 1 0,0-1 0,0 1 0,0-1 0,0 0 0,15-7 0,24 2 0,-30 5 0,147-14 0,-18 0 0,-29 4 0,-33 0-90,-3-1-240,126-3 1,0 2-701,-8 1 83,-144 12 912,41 0-269,112-15 0,-98 6 304,188 6 0,-147 5 0,935-2 3326,-1073 0-3322,0 0 0,-1 1 0,1-1 1,-1 1-1,1 0 0,-1 1 0,1-1 0,-1 1 0,0 0 1,0 0-1,1 0 0,5 5 0,-9-6-4,0-1 0,0 1-1,0 0 1,-1 0 0,1-1 0,0 1-1,-1 0 1,1 0 0,-1 0 0,1 0-1,-1 0 1,1 0 0,-1 0 0,1 0-1,-1 0 1,0 1 0,0-1 0,0 0-1,1 0 1,-1 0 0,-1 2 0,1-1-1,-1 0 1,0 0 0,0 0-1,0 0 1,0 0 0,0 0-1,0 0 1,-1-1 0,1 1-1,0 0 1,-1-1 0,0 1-1,1-1 1,-1 0 0,-3 3-1,-5 3 1,-1-1 0,0 0 0,0-1 0,0 0 0,0 0 0,-25 5 0,3-3 0,-43 2 0,43-4 0,-52 14 0,53-11 0,-54 7 0,-7-2 0,54-6 0,-65 2 0,-965-10-1480,1050 0 1767,1 0 1,-28-5 0,39 5-220,0-1 1,0 0 0,0 0-1,0-1 1,0 1-1,0-2 1,1 1 0,-12-9-1,17 12-68,0-1 0,0 1 0,0-1 0,0 1 0,0-1 0,0 0 0,0 0 0,0 0 0,0 1 0,1-1 0,-1 0 0,0 0 0,0 0 0,1 0 0,-1 0 0,1 0 0,-1 0 0,1-1 0,0 1 0,-1 0 0,1 0 0,0 0 0,0 0 0,0 0 0,0-1 0,0 1 0,0 0 0,0 0 0,0 0 0,0 0 0,0-1 0,1 1 0,-1 0 0,0 0 0,1 0 0,-1 0 0,1 0 0,-1 0 0,1 0 0,0 0 0,-1 0 0,1 0 0,0 0 0,1-1 0,1 0 0,1-1 0,-1 1 0,1 0 0,0 0 0,0 0 0,0 0 0,0 1 0,0-1 0,0 1 0,8-1 0,61-2 0,-49 3 0,42-5 0,50-10 0,-71 11 0,66-15 0,-61 10-255,0 2 0,1 2 0,0 3-1,64 3 1,-96 0 244,137-12 27,-25 0-196,-79 10-170,183-13-1910,-128 5 2124,186 7 0,-142 5 116,421-2 4373,-566 0-4353,-1 1 0,1-1 0,0 1 0,-1 1 0,1-1 0,-1 1 0,0-1 0,7 4 0,-11-4 0,-1-1 0,1 1 0,0-1 0,0 1 0,-1-1 0,1 1 0,0-1 0,-1 1 0,1 0 0,0-1 0,-1 1 0,1 0 0,-1-1 0,1 1 0,-1 0 0,1 0 0,-1 0 0,0 0 0,1-1 0,-1 1 0,0 0 0,0 1 0,0 0 0,0-1 0,-1 1 0,1-1 0,-1 0 0,1 1 0,-1-1 0,0 0 0,0 1 0,1-1 0,-1 0 0,0 0 0,0 0 0,0 0 0,0 0 0,-1 0 0,1 0 0,0 0 0,-3 1 0,-9 5 0,0-1 0,0 0 0,-1-2 0,0 1 0,0-2 0,0 0 0,-21 2 0,10-1 0,-85 24 0,2 0 0,23-21 0,61-6 0,-44 6 0,-126 25 0,154-25 0,0-3 0,0-1 0,0-2 0,-42-4 0,-6 1 0,71 3 0,12 0 0,1-1 0,-1 1 0,1-1 0,-1 0 0,1 0 0,-1 0 0,0-1 0,1 0 0,-1 0 0,1 0 0,-7-3 0,11 4 0,-1 0 0,1-1 0,0 1 0,0 0 0,0-1 0,0 1 0,0 0 0,0-1 0,0 1 0,0 0 0,0-1 0,0 1 0,0 0 0,0-1 0,0 1 0,1 0 0,-1-1 0,0 1 0,0 0 0,0-1 0,0 1 0,0 0 0,1 0 0,-1-1 0,0 1 0,0 0 0,1 0 0,-1-1 0,0 1 0,0 0 0,1 0 0,-1 0 0,0-1 0,0 1 0,1 0 0,-1 0 0,0 0 0,1 0 0,-1 0 0,0 0 0,1 0 0,-1 0 0,0-1 0,1 1 0,0 1 0,16-7 0,104-27 0,-72 18 0,-30 11 0,1 0 0,0 2 0,-1 0 0,26 1 0,-21 1 0,0-1 0,31-6 0,129-25 0,-129 25 0,1 2 0,0 2 0,62 6 0,-11-1 0,-40-3 0,-35-1 0,0 2 0,0 1 0,41 6 0,-69-6 0,1 0 0,-1 0 0,0 1 0,1-1 0,-1 1 0,0 0 0,0 0 0,0 0 0,0 1 0,-1-1 0,1 1 0,-1 0 0,5 5 0,-7-7 0,0 0 0,0 1 0,0-1 0,-1 0 0,1 1 0,0-1 0,-1 0 0,1 1 0,-1-1 0,0 1 0,0-1 0,1 1 0,-1-1 0,0 1 0,0-1 0,0 1 0,-1 2 0,1-2 0,-1 1 0,0-1 0,0 1 0,-1-1 0,1 0 0,0 1 0,-1-1 0,1 0 0,-1 0 0,0 0 0,0 0 0,1 0 0,-4 2 0,-3 2 0,-1 0 0,0 0 0,0 0 0,0-1 0,-1-1 0,1 1 0,-1-2 0,-17 5 0,-8 0 0,-45 3 0,10-2 0,12 1 0,8 0 0,-98 5 0,-431-16-100,578 2 105,0-1 0,0 0-1,0 0 1,0 0 0,0 0 0,0 0 0,0 0-1,0 0 1,0 0 0,0 0 0,0 0 0,0-1 0,0 1-1,0 0 1,0 0 0,0-1 0,1 1 0,-1-1 0,0 1-1,0-1 1,0 1 0,0-1 0,1 0 0,-1 1-1,-1-3 1,3 3-6,-1-1 0,1 0 0,0 0 0,0 0 0,-1 0 0,1 0 0,0 1 0,0-1 0,0 0-1,0 1 1,0-1 0,0 1 0,0-1 0,0 1 0,0 0 0,0-1 0,0 1 0,0 0 0,0-1 0,0 1-1,0 0 1,2 0 0,22-3 1,40-2 0,-40 4 0,45-7 0,36-7 0,10-1 0,-82 10 0,51-3 0,20-3 0,-43 5 0,1 2 0,118 5 0,-67 2 0,-65-2 0,58 1 0,-104-1 0,0 1 0,-1-1 0,1 1 0,0 0 0,-1 0 0,1 0 0,-1 0 0,1 0 0,-1 0 0,0 1 0,1-1 0,2 4 0,-4-5 0,-1 0 0,1 1 0,-1-1 0,0 1 0,1-1 0,-1 1 0,0-1 0,1 1 0,-1-1 0,0 1 0,0 0 0,1-1 0,-1 1 0,0-1 0,0 1 0,0-1 0,0 1 0,0 0 0,0-1 0,0 1 0,0-1 0,0 1 0,0 0 0,-1 0 0,1 0 0,-1 1 0,0-1 0,0 0 0,1 0 0,-1 0 0,0-1 0,0 1 0,0 0 0,0 0 0,0 0 0,0-1 0,0 1 0,0 0 0,-2 0 0,-27 13 0,0-2 0,-49 13 0,58-21 0,0 0 0,1-2 0,-39 0 0,35-2 0,1 1 0,-37 6 0,25-1 0,-56 2 0,34-4 0,-67 17 0,109-20 0,-1 1 0,1 0 0,0 1 0,-25 9 0,35-8 0,15-2 0,15-3 0,177-42 0,-163 39 0,-1 1 0,54 5 0,-59-1 0,0 0 0,0-2 0,61-11 0,-35 3 0,1 2 0,0 3 0,102 6 0,-48 0 0,-94-2 0,-15-1 0,1 0 0,-1 1 0,1 0 0,-1 0 0,1 0 0,-1 1 0,1-1 0,-1 1 0,1 1 0,-1-1 0,0 1 0,10 5 0,-14-7 0,-1 1 0,1 0 0,-1-1 0,1 1 0,-1 0 0,0 0 0,1 0 0,-1 0 0,0-1 0,1 1 0,-1 0 0,0 0 0,0 0 0,0 0 0,0 0 0,0 0 0,0 0 0,0 0 0,0 0 0,0-1 0,0 1 0,-1 0 0,1 0 0,0 0 0,0 0 0,-1 0 0,1-1 0,-1 1 0,1 0 0,-1 0 0,1 0 0,-1-1 0,0 1 0,1 0 0,-1-1 0,0 1 0,1-1 0,-2 2 0,-30 22 0,1-9 0,0-1 0,0-1 0,-57 14 0,70-21 0,1 0 0,-32 17 0,-8 3 0,-1-7 0,-82 17 0,99-28 0,49-7 0,1-1 0,0 0 0,0-1 0,10-1 0,106-23 0,-78 17 0,58-16 0,-77 16 0,58-6 0,-7 1 0,-34 6 0,0 2 0,1 3 0,72 4 0,-26 1 0,-148-2 0,-115-3 0,167 1 5,-1 0 0,1 0-1,-1-1 1,1 1 0,0-1-1,-1 0 1,1 0 0,0-1-1,1 1 1,-7-5 0,-7-5-1422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5:01:49.5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1640 219 24575,'-37'0'0,"1"-1"0,-1 2 0,0 1 0,-63 12 0,65-7 0,-43 3 0,-8 0 0,47-5-198,-60 1 0,60-6 4,-58 10-1,-91 15 195,100-14 0,42-7 0,-67-3 0,-11 0 0,48 12-50,56-8 30,0-2 0,-27 3 0,0-4 286,0 2 1,-57 12 0,104-16-266,0 0 0,0 0 0,0 0 0,0 0 0,0 0 0,0 0 1,0 0-1,0 0 0,0 0 0,0 0 0,0 0 0,0 0 1,0 0-1,0 0 0,0-1 0,0 1 0,0 0 0,0 0 0,0 0 1,0 0-1,0 0 0,0 0 0,0 0 0,0 0 0,0 0 0,0 0 1,11-5 29,18-5 2,14 1-33,72-24 0,-18 7 0,9-3 0,-64 17 0,0 2 0,0 1 0,69-4 0,2-2 0,-50 7 0,43-9 0,-67 10 0,0 3 0,1 1 0,-1 1 0,45 6 0,2-2 0,-8-3 0,81 3 0,-157-2 0,0 0 0,-1 0 0,1 0 0,0 0 0,0 1 0,0-1 0,-1 0 0,1 1 0,0 0 0,-1-1 0,1 1 0,0 0 0,-1 0 0,1 0 0,-1 0 0,0 0 0,1 0 0,-1 1 0,0-1 0,1 0 0,-1 1 0,0-1 0,0 1 0,0-1 0,0 1 0,0 1 0,0-1 0,-1 0 0,0 0 0,0 0 0,0 0 0,-1 0 0,1 0 0,0 0 0,-1 0 0,1-1 0,-1 1 0,1 0 0,-1 0 0,0 0 0,0-1 0,0 1 0,0 0 0,0-1 0,0 1 0,-1-1 0,1 1 0,0-1 0,-1 0 0,1 1 0,-3 0 0,-22 19 0,-1-1 0,-1-1 0,-1-2 0,0 0 0,-1-2 0,-60 20 0,7-4 0,50-18 0,-62 17 0,-74 21 0,219-59 0,-23 2 0,0 1 0,40-3 0,-41 6 0,-1-1 0,1-1 0,31-10 0,-6-2 0,87-16 0,-103 28 0,63 2 0,-67 2 0,-1 0 0,56-9 0,122-24-666,-123 25 666,0 3 0,89 7 0,-43 0 0,1049-2 666,-2075 0-666,889 0 0,0 0 0,0-1 0,-1 0 0,1 0 0,0 0 0,0-1 0,0 1 0,0-1 0,0-1 0,-11-5 0,15 6 0,0 1 0,0-1 0,1 1 0,-1-1 0,0 1 0,1-1 0,0 0 0,-1 0 0,1 0 0,0 0 0,0 0 0,0 0 0,0 0 0,0 0 0,0 0 0,0-1 0,1 1 0,-1 0 0,1 0 0,0-1 0,0 1 0,0 0 0,0-1 0,0 1 0,0 0 0,0-1 0,1 1 0,0 0 0,-1 0 0,1-1 0,0 1 0,2-4 0,-1 2 0,0 0 0,1 0 0,0 0 0,0 0 0,0 1 0,0-1 0,1 1 0,0 0 0,-1 0 0,1 0 0,0 0 0,8-3 0,57-25 0,-55 26 0,65-33 0,-52 24 0,46-17 0,-13 8 0,-40 14 0,0 1 0,34-7 0,53-21 0,-214 96 0,4 0 0,87-51 0,0-1 0,-27 9 0,-6 2 0,26-9 0,5-3 0,0 2 0,-18 11 0,33-18 0,-1 0 0,1 0 0,0 1 0,0-1 0,0 1 0,0-1 0,1 1 0,-1 0 0,1 0 0,0 1 0,0-1 0,0 0 0,0 1 0,0-1 0,1 1 0,-3 6 0,4-7 0,1 0 0,-1 0 0,0-1 0,1 1 0,-1 0 0,1 0 0,0 0 0,0-1 0,0 1 0,0 0 0,1-1 0,-1 1 0,1-1 0,-1 0 0,1 1 0,0-1 0,0 0 0,0 0 0,0 0 0,0 0 0,0-1 0,1 1 0,-1 0 0,4 1 0,4 3 0,1 0 0,-1-1 0,1 0 0,19 5 0,43 4 0,-54-12 0,1 2 0,-1 0 0,24 9 0,-12 0 0,-16-6 0,0-1 0,0 0 0,0-2 0,1 1 0,-1-2 0,22 3 0,7-5 0,-32-2 0,1 1 0,-1 0 0,1 1 0,-1 1 0,1 0 0,-1 0 0,0 1 0,0 1 0,0 0 0,22 11 0,-34-15 0,1 0 0,-1 0 0,0 0 0,1 0 0,-1 0 0,0 1 0,1-1 0,-1 0 0,0 0 0,1 0 0,-1 0 0,0 0 0,0 1 0,1-1 0,-1 0 0,0 0 0,0 1 0,1-1 0,-1 0 0,0 0 0,0 1 0,0-1 0,1 0 0,-1 0 0,0 1 0,0-1 0,0 0 0,0 1 0,0-1 0,0 0 0,0 1 0,0-1 0,0 0 0,0 1 0,0-1 0,0 0 0,0 1 0,0-1 0,0 0 0,0 1 0,0-1 0,0 0 0,0 1 0,0-1 0,-1 1 0,-18 5 0,-30-4 0,47-2 0,-871-2 0,853 1 0,0-1 0,-33-8 0,31 6 0,1 0 0,-25-1 0,42 5 0,-3 0 0,0 0 0,0 0 0,0 0 0,1-1 0,-1 0 0,0 0 0,0-1 0,0 0 0,1 0 0,-1-1 0,1 0 0,0 0 0,-8-5 0,1 0 0,0 1 0,0 0 0,-1 1 0,0 1 0,0 0 0,0 1 0,0 0 0,-1 1 0,-17-1 0,-84-21 0,86 17 0,0 2 0,0 0 0,-53-1 0,-337 8 0,403 0 0,0 0 0,-1 2 0,1 0 0,-33 10 0,-64 32 0,103-41 0,-141 68 0,103-47 0,8-3 0,30-15 0,-1 0 0,0-1 0,0-1 0,0 0 0,-1 0 0,1-1 0,-21 3 0,11-3 0,0 0 0,0 2 0,-27 11 0,-13 3 0,78-26 0,0 0 0,18-11 0,-4 2 0,10-4 0,-22 10 0,0 0 0,1 1 0,25-6 0,-10 4 0,50-22 0,-31 10 0,16-12 0,-51 24 0,38-16 0,-46 22-195,0 0 0,0 0 0,0-1 0,-1 0 0,1-1 0,11-9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5:02:08.10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387 1038 24575,'0'-1'0,"0"1"0,0-1 0,0 1 0,0-1 0,0 0 0,0 1 0,0-1 0,0 0 0,0 1 0,-1-1 0,1 1 0,0-1 0,0 1 0,-1-1 0,1 0 0,0 1 0,-1-1 0,1 1 0,0-1 0,-1 1 0,1-1 0,-1 1 0,1 0 0,-1-1 0,1 1 0,-1 0 0,1-1 0,-2 1 0,-19 1 0,15 0 0,0 2 0,1-1 0,-1 0 0,1 1 0,-7 4 0,-34 34 0,36-31 0,0 0 0,-1-1 0,0 0 0,-1-1 0,0 0 0,-24 12 0,35-19 0,0-1 0,0 1 0,-1-1 0,1 1 0,0-1 0,0 0 0,0 1 0,0-1 0,0 0 0,0 0 0,-1 0 0,1 0 0,0 0 0,0 0 0,0 0 0,0 0 0,-1-1 0,1 1 0,0 0 0,0-1 0,0 1 0,0-1 0,-2 0 0,2 0 0,1-1 0,-1 1 0,1 0 0,-1 0 0,1 0 0,-1 0 0,1 0 0,0-1 0,-1 1 0,1 0 0,0 0 0,0 0 0,0-1 0,0 1 0,0 0 0,0 0 0,0-1 0,1 0 0,1-8 0,1 0 0,0 0 0,8-17 0,-1 4 0,-2-1 0,7-31 0,10-29 0,-19 66 0,-1-1 0,-1-1 0,3-36 0,-5 34 0,1 0 0,8-30 0,-7 74 0,-1 16 0,-5-22 0,0 0 0,-1 0 0,0-1 0,-1 1 0,-12 28 0,-7 26 0,14-39 0,-2 0 0,-2 0 0,-20 37 0,-13 32 0,9-16 0,-11 32 0,40-86 0,8-29 0,0-1 0,0 0 0,0 0 0,0 1 0,0-1 0,0 0 0,0 0 0,0 0 0,0 1 0,0-1 0,0 0 0,0 0 0,0 0 0,0 1 0,1-1 0,-1 0 0,0 0 0,0 1 0,0-1 0,0 0 0,0 0 0,0 0 0,0 0 0,1 1 0,-1-1 0,0 0 0,0 0 0,0 0 0,0 0 0,1 0 0,-1 0 0,0 1 0,0-1 0,0 0 0,1 0 0,-1 0 0,0 0 0,0 0 0,16-9 0,1-7 0,1 1 0,-1-1 0,20-24 0,-26 28 0,0 1 0,1 0 0,1 1 0,0 1 0,0 0 0,15-8 0,-10 6 0,0 0 0,26-23 0,-24 13 0,-16 15 0,0 1 0,1 0 0,0 0 0,0 1 0,1 0 0,6-5 0,-12 9 0,0 0 0,0 0 0,0 0 0,1 0 0,-1 0 0,0 0 0,0 0 0,1 0 0,-1 0 0,0 0 0,0 0 0,1 0 0,-1 0 0,0 0 0,0 0 0,1 0 0,-1 0 0,0 0 0,0 0 0,0 0 0,1 0 0,-1 0 0,0 1 0,0-1 0,0 0 0,1 0 0,-1 0 0,0 0 0,0 1 0,0-1 0,0 0 0,0 0 0,1 0 0,-1 1 0,0-1 0,0 0 0,0 0 0,0 1 0,4 14 0,-4 14 0,-3-10 0,0 0 0,-2 0 0,0 0 0,-1-1 0,-1 1 0,-1-2 0,0 1 0,-1-1 0,-22 30 0,-78 129 0,100-166 0,9-20 0,11-22 0,11-6 0,2 1 0,2 1 0,56-61 0,108-80 0,-146 141 0,108-99 0,-151 134 0,0-1 0,1 1 0,-1 0 0,1 0 0,-1 0 0,1 0 0,0 0 0,0 0 0,-1 0 0,1 0 0,0 1 0,0-1 0,2 0 0,4 6 0,-8 13 0,-1-8 0,-2 1 0,0-1 0,0 0 0,-1 0 0,0 0 0,-1-1 0,0 1 0,0-1 0,-1 0 0,0 0 0,-10 9 0,9-8 0,-1 0 0,2 0 0,-9 15 0,-11 16 0,20-31 0,4-7 0,0 0 0,0-1 0,0 1 0,-1 0 0,1-1 0,0 1 0,-1-1 0,-4 3 0,38-63 0,-13 37 0,2 0 0,1 1 0,32-25 0,24-21 0,-50 43 0,1 2 0,1 0 0,50-26 0,-56 34 0,-17 9 0,50-25 0,-53 28 0,1-1 0,1 1 0,-1 0 0,0-1 0,0 2 0,0-1 0,1 1 0,-1-1 0,0 1 0,1 0 0,7 2 0,-11-2 0,0 0 0,1 1 0,-1-1 0,0 0 0,0 1 0,0-1 0,0 1 0,0 0 0,1-1 0,-1 1 0,0 0 0,-1 0 0,1-1 0,0 1 0,0 0 0,0 0 0,0 0 0,-1 0 0,1 0 0,0 1 0,-1-1 0,1 0 0,-1 0 0,1 0 0,-1 0 0,0 1 0,1-1 0,-1 0 0,0 0 0,0 1 0,0-1 0,0 0 0,0 0 0,0 1 0,0-1 0,-1 2 0,-1 6 0,0-1 0,-1 0 0,0 1 0,-6 10 0,1-2 0,-2 6 0,-1 1 0,0-2 0,-2 1 0,-1-2 0,-1 0 0,-27 30 0,23-29 0,1 1 0,-17 30 0,-23 29 0,56-80 0,0 0 0,1 0 0,-1 0 0,0 0 0,0-1 0,0 1 0,0-1 0,0 1 0,-4 2 0,6-4 0,-1 0 0,1 0 0,0 0 0,-1 0 0,1 0 0,0 0 0,0 0 0,-1 0 0,1 0 0,0-1 0,-1 1 0,1 0 0,0 0 0,0 0 0,-1 0 0,1 0 0,0 0 0,0-1 0,-1 1 0,1 0 0,0 0 0,0 0 0,0 0 0,-1-1 0,1 1 0,0 0 0,0 0 0,0-1 0,0 1 0,-1-1 0,-3-18 0,5 12 0,0 1 0,-1-1 0,2 0 0,-1 0 0,1 1 0,0-1 0,1 1 0,-1 0 0,1-1 0,1 1 0,-1 0 0,1 1 0,0-1 0,0 1 0,0 0 0,1 0 0,0 0 0,0 0 0,7-4 0,10-8 0,-1 2 0,2 1 0,39-19 0,-22 14 0,2 3 0,0 1 0,0 3 0,72-13 0,-68 17 0,-8 1 0,1 1 0,48-1 0,-50 6 0,-21 0 0,-1 0 0,0 2 0,1-1 0,-1 2 0,21 4 0,-35-6 0,0 0 0,0 0 0,0 1 0,-1-1 0,1 0 0,0 0 0,0 1 0,-1-1 0,1 0 0,0 1 0,-1-1 0,1 1 0,-1-1 0,1 1 0,0-1 0,-1 1 0,1-1 0,-1 1 0,1 0 0,-1-1 0,1 1 0,-1 0 0,0-1 0,1 1 0,-1 0 0,0 0 0,0-1 0,1 1 0,-1 0 0,0 1 0,0 0 0,-1 0 0,0-1 0,1 1 0,-1 0 0,0-1 0,0 1 0,1-1 0,-1 1 0,0-1 0,-1 1 0,1-1 0,0 0 0,-2 2 0,-43 31 0,-217 131 0,236-151 0,-1-1 0,-37 12 0,60-23 0,1-2 0,10-5 0,25-15 0,46-25 0,-34 24 0,-20 8 0,1 2 0,29-11 0,11-1 0,-43 14 0,2 1 0,29-7 0,31-9-269,-63 17 173,0 0 0,0 2 0,1 1-1,23-3 1,-15 4 96,-1-2 0,1-1 0,51-19 0,-53 16 0,0 1 0,1 0 0,-1 3 0,39-4 0,152 8 0,-96 3 0,-118-2 27,1 0 0,-1 0-1,0 1 1,0-1 0,0 1 0,0 0 0,1 0-1,-1 1 1,-1-1 0,1 1 0,0 0 0,0 0-1,6 5 1,-9-6-17,1 1 0,-1-1 1,0 1-1,0-1 0,0 1 0,0-1 0,-1 1 0,1-1 0,0 1 1,-1 0-1,1-1 0,-1 1 0,1 0 0,-1-1 0,0 1 0,0 0 1,0 0-1,0-1 0,0 1 0,0 0 0,0 0 0,-1-1 0,1 1 0,-1 0 1,1 0-1,-1-1 0,1 1 0,-1-1 0,0 1 0,0-1 0,0 1 1,0-1-1,0 1 0,0-1 0,0 0 0,-3 2 0,-4 6-10,-1-1 0,0 0 0,0 0 0,-1-1 0,0 0 0,0-1 0,-15 7 0,-32 21 0,35-19 0,0-1 0,-2-1 0,0-1 0,0-1 0,-1-1 0,0-1 0,-1-1 0,0-2 0,-37 5 0,40-6 0,-40 13 0,45-12 0,-1-1 0,0-1 0,-23 3 0,41-6 0,-1-1 0,0 0 0,1 0 0,-1 0 0,0 0 0,1 0 0,-1 0 0,0-1 0,1 1 0,-1-1 0,1 1 0,-1-1 0,0 1 0,1-1 0,-1 0 0,0-1 0,1 2 0,1 0 0,0 0 0,0-1 0,0 1 0,-1 0 0,1-1 0,0 1 0,0 0 0,0 0 0,0-1 0,0 1 0,0 0 0,0-1 0,0 1 0,0 0 0,0-1 0,0 1 0,0 0 0,0-1 0,0 1 0,0 0 0,0 0 0,0-1 0,0 1 0,0 0 0,0-1 0,0 1 0,1 0 0,-1-1 0,14-11 0,24-10 0,1 1 0,1 2 0,0 2 0,1 2 0,65-16 0,-19 7 0,-67 17 0,0 1 0,1 1 0,42-5 0,-24 5 11,1-1 0,41-13-1,16-2-204,-65 15 27,14-2-189,0 1 0,55 0 0,-17 9 356,82-4 0,-127-7 293,-34 7-232,-1 0 0,0 1 0,1-1 1,-1 1-1,1 0 0,-1 1 0,1-1 1,-1 1-1,1 0 0,-1 0 0,10 2 1,-14-2-58,1 0 1,-1 0-1,1 0 1,-1 0-1,1 1 1,-1-1-1,1 0 1,-1 0-1,1 1 1,-1-1-1,1 1 1,-1-1-1,1 0 1,-1 1 0,0-1-1,1 1 1,-1-1-1,0 1 1,1-1-1,-1 1 1,0-1-1,0 1 1,0-1-1,1 1 1,-1-1-1,0 1 1,0-1 0,0 1-1,0-1 1,0 1-1,0 0 1,0-1-1,0 1 1,0-1-1,0 1 1,0-1-1,0 1 1,-1-1-1,1 1 1,0-1-1,0 1 1,0 0 0,-1-1-1,1 0 1,0 1-1,-1-1 1,1 1-1,0-1 1,-1 1-1,1-1 1,-1 0-1,0 1 1,-24 22 124,6-10-129,7-3 0,-1-1 0,0 0 0,0-1 0,-1-1 0,0 0 0,-24 7 0,-9 0 0,-114 25 0,104-29 0,-69 23 0,97-24 0,12-3 0,0 0 0,-1-2 0,0 0 0,0-1 0,-23 1 0,19-3 0,-9-1 0,1 1 0,-60 11 0,157-57 0,40 6 0,-54 22 0,23-4 0,-50 15 0,36-13 0,-27 7 0,0 0 0,1 3 0,0 1 0,52-5 0,-51 8 0,50-15 0,-60 13 0,1 0 0,1 2 0,50-2 0,367 8-655,-442-1 677,0 0 0,1 1 0,-1-1 0,1 1-1,-1 0 1,0 0 0,1 1 0,-1-1 0,0 1 0,0 0-1,0 0 1,0 0 0,-1 0 0,5 4 0,-7-5-13,0 0 0,1 1 0,-1-1 0,0 1 0,0 0 0,0-1 0,0 1 1,0 0-1,-1-1 0,1 1 0,0 0 0,-1 0 0,1 0 0,-1-1 0,0 1 0,1 0 0,-1 0 1,0 0-1,0 0 0,0 0 0,-1 0 0,1 0 0,0 0 0,-1-1 0,1 1 0,-1 0 0,1 0 0,-1 0 1,0-1-1,0 1 0,0 0 0,0-1 0,0 1 0,0-1 0,-2 2 0,-9 10-9,1-2 0,-2 0 0,0 0 0,0-1 0,0 0 0,-2-1 0,-15 7 0,8-3 0,-14 6 0,-1-2 0,-1-1 0,-77 21 0,88-29 0,-171 51 0,130-40 0,68-19 0,0 0 0,0 0 0,0 0 0,0 0 0,0 0 0,0 0 0,0 0 0,0 0 0,0 0 0,0-1 0,0 1 0,0 0 0,0 0 0,0 0 0,0 0 0,0 0 0,0 0 0,0 0 0,1 0 0,-1 0 0,0 0 0,0 0 0,0 0 0,0-1 0,0 1 0,0 0 0,0 0 0,-1 0 0,1 0 0,0 0 0,0 0 0,0 0 0,0 0 0,0 0 0,0 0 0,0 0 0,0 0 0,0-1 0,0 1 0,0 0 0,0 0 0,0 0 0,0 0 0,0 0 0,0 0 0,0 0 0,0 0 0,0 0 0,0 0 0,-1 0 0,1 0 0,0 0 0,0 0 0,11-11 0,18-9 0,77-15 0,-48 17 0,29-4 0,-54 15 0,33-13 0,-30 7 0,0 2 0,54-11 0,-57 15 0,35-12 0,-37 10 0,41-8 0,50-4-257,87-12-318,-119 23 575,-34 2 0,66 0 0,-90 7 0,-22 0 0,-1 1 0,1 0 0,0 0 0,-1 1 0,1 0 0,0 0 0,14 5 0,-23-6 4,-1 0 0,1 1 1,0-1-1,-1 0 0,1 1 1,0-1-1,-1 0 0,1 1 1,-1-1-1,1 1 0,-1-1 1,1 1-1,-1-1 0,1 1 1,-1-1-1,1 1 0,-1 0 1,0-1-1,1 1 0,-1-1 1,0 1-1,0 0 0,1 0 1,-1-1-1,0 1 0,0 0 1,0-1-1,0 1 0,0 1 1,0 0 19,-1-1-1,1 1 1,-1 0 0,0-1 0,1 1 0,-1 0 0,0-1 0,0 1-1,0-1 1,-1 0 0,-1 3 0,-3 2 80,0 0 0,-1-1 0,-14 10 0,-108 49-104,103-52 0,-30 11-308,-75 20 0,51-19 139,49-15 169,-54 7 0,49-10 0,-35 10 0,59-13-8,-26 10-276,-2-2-1,1-2 1,-1-2 0,-62 4-1,41-7 149,-108 20 1,22-1-5,67-12-100,33-4-93,-62 1 0,-255-9 3654,359 1-3301,0 0 0,0 0-1,1-1 1,-1 1-1,0-1 1,0 0 0,1-1-1,-1 1 1,1-1-1,-1 0 1,-4-3 0,7 4-21,1 0 0,0 0 1,-1 0-1,1-1 0,0 1 1,0 0-1,0-1 0,0 1 0,0-1 1,1 1-1,-1-1 0,0 1 1,1-1-1,-1 0 0,1 1 1,-1-1-1,1 0 0,0 0 0,0 1 1,0-1-1,0 0 0,0 1 1,0-1-1,0 0 0,1 0 1,-1 1-1,0-1 0,1 0 0,0 1 1,-1-1-1,1 1 0,0-1 1,0 1-1,1-3 0,2-3 1,1-1 0,-1 1 0,1 0 0,1 0 0,-1 1 0,1-1 0,1 1 0,-1 1 0,1-1 0,12-7 0,3 1 0,0 0 0,32-10 0,-53 21 0,0 1 0,209-90 0,-171 72-248,44-12-1,-48 18 174,58-17 75,25-9 0,137-48-1186,-230 79 1159,4 0-127,45-6 0,9-2-59,2-10 213,-59 16 0,0 1 0,0 1 0,52-6 0,-40 9 114,0-1 0,42-13 0,6-1 230,-84 18-259,1 0-1,-1 1 1,1-1 0,0 1-1,0 0 1,-1 0 0,1 0 0,0 0-1,-1 0 1,1 0 0,0 1 0,-1-1-1,1 1 1,0 0 0,-1 0 0,1 0-1,2 1 1,-5-1-80,0 0 0,-1-1 0,1 1 0,0 0 0,0-1-1,-1 1 1,1-1 0,-1 1 0,1 0 0,0-1 0,-1 1 0,1-1 0,-1 1 0,1-1-1,-1 1 1,1-1 0,-1 0 0,0 1 0,1-1 0,-1 0 0,0 1 0,1-1 0,-2 0 0,-22 13-23,19-11 13,-173 87 5,149-75-193,-1-2-1,-35 9 1,8-2 15,17-7 178,-44 7 0,-19 6 0,79-19 0,0-1 0,-26 1 0,-18 4 0,8-1 0,-1-4 0,-110-3 0,96-3 0,71 1 29,-1 0 1,1 0-1,0 0 0,0-1 0,0 0 0,0 0 0,0 0 0,0 0 1,1 0-1,-1-1 0,0 0 0,-6-4 0,9 5-18,0 0 1,-1-1-1,1 1 0,0 0 0,0-1 0,1 1 0,-1-1 0,0 0 1,0 1-1,1-1 0,-1 1 0,1-1 0,-1 0 0,1 0 0,0 1 1,0-1-1,0 0 0,0 0 0,0 1 0,0-1 0,0 0 0,0 1 1,1-1-1,-1 0 0,1 1 0,-1-1 0,1 0 0,0 1 0,-1-1 1,1 1-1,0-1 0,0 1 0,1-2 0,6-9-11,1 1 0,0 0 0,0 1 0,18-16 0,-13 13 0,0 0 0,12-17 0,-23 26 0,0-1 0,0 1 0,-1 0 0,1-1 0,-1 1 0,0-1 0,0 0 0,-1 0 0,0 1 0,1-1 0,-2 0 0,2-8 0,-3 10 0,1 1 0,-1-1 0,0 0 0,0 1 0,0-1 0,0 0 0,0 1 0,0-1 0,-1 1 0,1 0 0,-1-1 0,0 1 0,1 0 0,-1 0 0,0 0 0,0 0 0,-1 1 0,1-1 0,0 0 0,-1 1 0,1 0 0,-1-1 0,1 1 0,-1 0 0,1 0 0,-6-1 0,-8-3 0,0 1 0,0 0 0,-20-1 0,-46-7 0,36 4 0,-84-2 0,100 8 0,1-2 0,-1 0 0,-55-18 0,23 7 0,24 5 0,0 2 0,-1 2 0,-57-2 0,67 9 0,0-2 0,1-1 0,-1-1 0,-45-12 0,45 7 0,0 0 0,0 2 0,-60-4 0,70 9 0,1-2 0,-29-6 0,-28-3 0,44 9 0,-38-10 0,13 2 0,34 6 0,0 0 0,1-2 0,-35-16 0,-17-5 0,53 24 0,-20-6 0,39 10 0,-1-1 0,1 1 0,0-1 0,0 1 0,0-1 0,0 1 0,0-1 0,0 0 0,0 0 0,0 1 0,0-1 0,0 0 0,0 0 0,0 0 0,1 0 0,-1 0 0,0 0 0,1 0 0,-1 0 0,0 0 0,1-1 0,-1 1 0,1 0 0,-1-2 0,2 1 0,-1 1 0,1-1 0,-1 1 0,1 0 0,0-1 0,-1 1 0,1 0 0,0 0 0,0 0 0,0 0 0,0 0 0,0-1 0,0 2 0,0-1 0,0 0 0,0 0 0,1 0 0,-1 0 0,0 1 0,1-1 0,0 0 0,37-15 0,-30 12 0,43-19 0,25-10 0,-21 14 0,-22 7 0,59-13 0,120-27 0,-172 42 0,-24 5 0,1 1 0,35-4 0,-28 5 0,-1 0 0,1-2 0,31-10 0,29-6 0,-81 20 0,0 0 0,1 1 0,-1-1 0,0 1 0,0 0 0,0 1 0,6 0 0,-9-1 0,0 0 0,-1 1 0,1-1 0,-1 0 0,1 0 0,0 1 0,-1-1 0,1 0 0,-1 1 0,1-1 0,-1 1 0,1-1 0,-1 1 0,1-1 0,-1 0 0,1 1 0,-1 0 0,0-1 0,1 1 0,-1-1 0,0 2 0,1-1 0,-1 0 0,0 0 0,0 0 0,0 0 0,0 0 0,-1 0 0,1 1 0,0-1 0,0 0 0,-1 0 0,1 0 0,0 0 0,-1 0 0,1 0 0,-1 0 0,-1 2 0,-8 11 0,8-11 0,0 0 0,0 0 0,0 1 0,0-1 0,0 1 0,0-1 0,1 1 0,-2 3 0,3-6 0,0 0 0,0-1 0,0 1 0,0 0 0,0-1 0,0 1 0,1-1 0,-1 1 0,0 0 0,0-1 0,0 1 0,1 0 0,-1-1 0,0 1 0,0-1 0,1 1 0,-1 0 0,1-1 0,-1 1 0,1 0 0,1 0 0,-1 0 0,1 0 0,0 0 0,-1 0 0,1 0 0,0-1 0,0 1 0,-1-1 0,1 1 0,3 0 0,32 2 0,1 0 0,-1-3 0,63-7 0,-74 3 0,0-1 0,41-14 0,2 0 0,-68 19 0,-1-1 0,1 1 0,0 0 0,0-1 0,0 1 0,0 0 0,-1 0 0,1 0 0,0 0 0,0 0 0,0 0 0,0 0 0,0 0 0,-1 0 0,1 0 0,0 0 0,0 0 0,0 1 0,0-1 0,1 1 0,-10 11 0,-36 21 0,36-27 0,-1 1 0,1-1 0,-1 0 0,0 0 0,0-1 0,-1-1 0,0 1 0,0-2 0,-13 5 0,14-6 0,0 2 0,1-1 0,-15 9 0,-18 6 0,40-17 0,0-1 0,1 1 0,-1-1 0,0 1 0,0-1 0,0 0 0,0 0 0,0 1 0,0-1 0,0 0 0,0 0 0,0 0 0,0 0 0,0 0 0,1 0 0,-1 0 0,0 0 0,0 0 0,0-1 0,0 1 0,0 0 0,0-1 0,0 1 0,0 0 0,1-1 0,-1 1 0,0-1 0,0 1 0,0-1 0,1 0 0,-1 1 0,0-1 0,1 0 0,-1 0 0,1 1 0,-1-1 0,1 0 0,-1 0 0,1 0 0,-1 0 0,1 1 0,0-1 0,0 0 0,-1 0 0,1 0 0,0 0 0,0 0 0,0 0 0,0 0 0,0 0 0,0 0 0,0 0 0,0 0 0,1-1 0,0-5 0,0 0 0,1 0 0,0 1 0,0-1 0,6-12 0,-2 10 0,0 0 0,0 1 0,1-1 0,0 1 0,1 0 0,0 1 0,0 0 0,12-8 0,-9 7 0,0-1 0,-1 0 0,0 0 0,13-17 0,-20 22 0,-1 0 0,0 1 0,0-1 0,0 0 0,0 0 0,-1 0 0,0 0 0,1-1 0,-2 1 0,1 0 0,0-8 0,-1 10 0,0 0 0,0-1 0,0 1 0,0 0 0,-1 0 0,1 0 0,-1 0 0,1 0 0,-1 0 0,0 0 0,0 0 0,0 0 0,0 1 0,0-1 0,0 0 0,0 0 0,-1 1 0,1-1 0,-1 1 0,1-1 0,-1 1 0,0 0 0,1 0 0,-1-1 0,-3 0 0,-129-46 0,108 40 0,2-6 0,24 8 0,15 8 0,40 14 0,-37-10 0,1 0 0,33 4 0,-22-6 0,0 2 0,-1 0 0,1 2 0,-1 1 0,-1 2 0,0 1 0,37 20 0,-62-29 0,1 0 0,0-1 0,-1 1 0,0 0 0,0 1 0,0-1 0,0 1 0,0-1 0,-1 1 0,1 0 0,-1 0 0,0 0 0,0 0 0,-1 0 0,1 1 0,1 7 0,-3-10 0,1 1 0,-1 0 0,0 0 0,0-1 0,0 1 0,0 0 0,0 0 0,0-1 0,-1 1 0,0 0 0,1-1 0,-1 1 0,0 0 0,0-1 0,0 1 0,-1-1 0,1 1 0,0-1 0,-1 0 0,0 0 0,0 0 0,1 0 0,-1 0 0,0 0 0,-1 0 0,1 0 0,0-1 0,-4 3 0,-20 10 0,-34 27 0,-3-4 0,51-31 0,0 0 0,0 1 0,0 0 0,1 1 0,0 1 0,-12 12 0,14-12 0,-1-1 0,1 0 0,-1 0 0,-17 9 0,-16 13 0,42-26 0,11-6 0,13-8 0,26-15 0,60-21 0,-89 38 0,-6 2 0,3-1 0,1 0 0,31-7 0,-16 6 0,52-21 0,-63 20 0,1 1 0,0 1 0,0 1 0,1 1 0,29-2 0,-13 3 0,0-2 0,40-11 0,-45 9 0,0 1 0,0 2 0,41-1 0,44 7 0,-120-1 0,0 0 0,0 0 0,0 0 0,-1 0 0,1 0 0,0 0 0,0 0 0,0 0 0,0 0 0,0 0 0,0 0 0,0 1 0,0-1 0,0 0 0,0 0 0,0 0 0,0 0 0,0 0 0,0 0 0,0 0 0,0 0 0,0 0 0,0 0 0,0 0 0,0 0 0,0 0 0,0 0 0,0 0 0,0 0 0,0 0 0,0 0 0,0 1 0,0-1 0,0 0 0,0 0 0,0 0 0,0 0 0,0 0 0,0 0 0,0 0 0,0 0 0,0 0 0,0 0 0,0 0 0,0 0 0,0 0 0,0 0 0,1 0 0,-1 0 0,-10 5 0,-16 4 0,-150 18 0,82 3 0,63-19 0,-43 10 0,-109 31 0,178-51 0,-42 11 0,44-11 0,1-1 0,0 1 0,-1 0 0,1 0 0,0 0 0,0 0 0,0 0 0,0 1 0,0-1 0,0 0 0,0 1 0,0 0 0,1-1 0,-1 1 0,-2 3 0,4-5 0,0 1 0,0-1 0,0 1 0,0-1 0,0 1 0,0-1 0,0 1 0,0-1 0,1 1 0,-1-1 0,0 0 0,0 1 0,0-1 0,1 1 0,-1-1 0,0 1 0,0-1 0,1 0 0,-1 1 0,0-1 0,1 1 0,-1-1 0,0 0 0,1 0 0,-1 1 0,1-1 0,-1 0 0,0 0 0,1 1 0,-1-1 0,1 0 0,-1 0 0,1 0 0,-1 0 0,1 0 0,-1 1 0,1-1 0,-1 0 0,1 0 0,-1 0 0,1-1 0,-1 1 0,1 0 0,-1 0 0,1 0 0,-1 0 0,1 0 0,0-1 0,26-3 0,93-16 0,-38 7 0,-18 0 0,-29 5 0,0 1 0,66-2 0,-36 5-366,-1-3 0,86-19 0,-60 8-158,-64 14 83,237-36-1253,-56 31 1694,-16 2 0,321-8-1942,-428 15 2754,-83 0-809,39 4 455,-39-4-411,0 0 0,0 0 0,0 0 0,0 0 0,1 1 0,-1-1 0,0 1 1,0-1-1,0 1 0,0-1 0,0 1 0,0-1 0,0 1 0,0 0 0,0 0 0,0 0 1,0-1-1,-1 1 0,1 0 0,0 0 0,0 0 0,-1 0 0,1 0 0,-1 0 1,1 0-1,-1 1 0,1-1 0,-1 0 0,1 1 0,-2-1-5,1 0 1,0 0-1,0 0 1,-1 0-1,1 0 0,0 0 1,-1 0-1,1-1 0,-1 1 1,1 0-1,-1 0 0,1-1 1,-1 1-1,0 0 0,1-1 1,-1 1-1,0 0 0,0-1 1,1 1-1,-1-1 1,0 1-1,0-1 0,0 0 1,-1 1-1,-28 9 990,18-7-844,-115 36 546,79-28-859,-1-1-1,0-3 1,0-2 0,-61-2-1,85-2 126,0 1 0,-35 8 0,32-5 0,-44 3 0,-61 5 0,83-6 0,-54-1 0,67-5 138,20 0-16,0 0 1,1-2-1,-18-2 0,34 3-122,0 0 0,0 0 0,0 0 0,0 0 0,0 0 0,-1 0 0,1 0 0,0 0 0,0 0 0,0 0 0,0 0 0,0 0 0,0 0 0,0 0 0,-1 0 0,1 0 0,0 0 0,0 0 0,0 0 0,0 0 0,0-1 0,0 1 0,0 0 0,-1 0 0,1 0 0,0 0 0,0 0 0,0 0 0,0 0 0,0 0 0,0 0 0,0-1 0,0 1 0,0 0 0,0 0 0,0 0 0,0 0 0,0 0 0,0 0 0,0 0 0,0-1 0,0 1 0,0 0 0,0 0 0,0 0 0,0 0 0,0 0 0,0 0 0,0-1 0,0 1 0,0 0 0,0 0 0,0 0 0,0 0 0,0 0 0,0 0 0,0 0 0,0 0 0,0-1 0,0 1 0,0 0 0,0 0 0,1 0 0,10-8 0,16-3 0,55-26 0,-46 20 0,40-14 0,-26 12 0,-34 12 0,1 1 0,-1 0 0,21-3 0,6-1 0,58-21 0,-5 1 0,138-21 0,-215 47 0,0 1 0,27-1 0,-46 4 0,-1 0 0,1 1 0,0-1 0,0 0 0,0 0 0,0 0 0,0 0 0,0 0 0,0 0 0,0 0 0,0 0 0,0 0 0,0 0 0,0 0 0,0 0 0,0 1 0,0-1 0,0 0 0,0 0 0,0 0 0,0 0 0,0 0 0,0 0 0,0 0 0,0 0 0,0 0 0,0 0 0,0 0 0,0 0 0,0 1 0,0-1 0,0 0 0,0 0 0,0 0 0,0 0 0,0 0 0,0 0 0,0 0 0,0 0 0,1 0 0,-1 0 0,0 0 0,0 0 0,0 0 0,0 0 0,0 0 0,0 0 0,0 0 0,0 1 0,0-1 0,0 0 0,0 0 0,0 0 0,1 0 0,-1 0 0,0 0 0,0 0 0,-11 8 0,-15 6 0,-133 80 0,87-57 0,46-26 0,-34 23 0,37-20 0,0-2 0,-39 16 0,42-21 0,0 2 0,1 0 0,0 1 0,-29 21 0,48-31 0,-1 0 0,1 1 0,0-1 0,-1 0 0,1 0 0,0 0 0,-1 1 0,1-1 0,0 0 0,-1 0 0,1 1 0,0-1 0,-1 0 0,1 0 0,0 1 0,0-1 0,0 0 0,-1 1 0,1-1 0,0 0 0,0 1 0,0-1 0,0 1 0,0-1 0,-1 0 0,1 1 0,0-1 0,0 1 0,0-1 0,0 0 0,0 1 0,0-1 0,0 0 0,0 1 0,1-1 0,-1 1 0,0-1 0,0 0 0,0 1 0,0-1 0,0 0 0,1 1 0,-1 0 0,21 5 0,29-6 0,30-15 0,-20 3 0,-36 7 0,44-15 0,-50 13 0,1 1 0,0 1 0,1 1 0,21-2 0,-27 5 0,18-1 0,-1-1 0,33-7 0,172-43 0,-214 48 0,1 2 0,0 0 0,-1 2 0,1 0 0,35 4 0,-55-3 0,-1 1 0,0-1 0,1 0 0,-1 1 0,1 0 0,-1-1 0,0 1 0,1 0 0,-1 0 0,0 0 0,0 1 0,0-1 0,0 1 0,0-1 0,0 1 0,0-1 0,0 1 0,-1 0 0,1 0 0,-1 0 0,1 0 0,-1 0 0,0 0 0,1 0 0,-1 1 0,-1-1 0,1 0 0,0 1 0,1 4 0,-1 5 0,0 0 0,-1-1 0,0 1 0,-1 0 0,-2 14 0,0 18 0,3-43 0,0 0 0,0 1 0,0-1 0,0 0 0,0 0 0,0 0 0,0 1 0,1-1 0,-1 0 0,0 0 0,1 0 0,-1 0 0,1 0 0,0 0 0,-1 0 0,1 0 0,0 0 0,-1 0 0,1 0 0,0 0 0,0 0 0,0-1 0,0 1 0,0 0 0,0-1 0,0 1 0,0 0 0,0-1 0,0 1 0,0-1 0,0 0 0,0 1 0,0-1 0,1 0 0,-1 0 0,0 0 0,0 1 0,0-1 0,0 0 0,1-1 0,-1 1 0,0 0 0,0 0 0,0 0 0,0-1 0,1 1 0,0-1 0,3-1 0,0 0 0,0 0 0,0 0 0,0 0 0,0-1 0,0 0 0,-1 0 0,0 0 0,6-5 0,11-12 0,0 1 0,37-25 0,-34 28 0,-1-2 0,35-35 0,25-48 0,-67 83 0,-12 14 0,0 0 0,0-1 0,0 0 0,-1 0 0,0 0 0,5-8 0,-8 13 0,0-1 0,0 0 0,1 0 0,-1 1 0,0-1 0,0 0 0,0 0 0,0 1 0,0-1 0,0 0 0,0 0 0,0 1 0,0-1 0,0 0 0,-1 0 0,1 1 0,0-1 0,0 0 0,-1 1 0,1-1 0,-1 0 0,0 0 0,0 0 0,-1-1 0,1 1 0,-1 0 0,1 0 0,-1 0 0,1 1 0,-1-1 0,0 0 0,0 0 0,1 1 0,-1 0 0,0-1 0,-2 1 0,-11-1 0,1 1 0,-1 0 0,1 2 0,0 0 0,-1 0 0,-24 8 0,6-2 0,18-4 0,0 1 0,0 0 0,1 1 0,0 1 0,0 0 0,0 1 0,-13 11 0,-76 34 0,80-38 0,23-15 0,0 0 0,0 0 0,0 0 0,0 0 0,1 0 0,-1 0 0,0 0 0,0 0 0,0 0 0,0 0 0,0 0 0,0 0 0,0 0 0,0 0 0,0 0 0,0 0 0,0 0 0,0 1 0,0-1 0,0 0 0,0 0 0,0 0 0,0 0 0,0 0 0,0 0 0,0 0 0,0 0 0,0 0 0,0 0 0,0 0 0,0 0 0,0 0 0,0 0 0,0 0 0,0 0 0,0 0 0,0 0 0,0 0 0,0 0 0,0 1 0,0-1 0,0 0 0,0 0 0,15-7 0,35-20 0,-47 25 0,0 0 0,0 0 0,0-1 0,0 1 0,0-1 0,-1 0 0,1 1 0,-1-1 0,0-1 0,1 1 0,-2 0 0,3-5 0,-4 7 0,1 0 0,-1 0 0,0 0 0,0 0 0,0 0 0,0 0 0,-1 0 0,1 0 0,0 0 0,0 1 0,-1-1 0,1 0 0,0 0 0,-1 0 0,1 0 0,-1 0 0,1 0 0,-1 0 0,1 1 0,-1-1 0,0 0 0,1 0 0,-1 1 0,0-1 0,0 0 0,0 1 0,1-1 0,-1 1 0,0-1 0,0 1 0,0 0 0,0-1 0,0 1 0,0 0 0,0-1 0,0 1 0,0 0 0,0 0 0,0 0 0,-1 0 0,-46-4 0,44 4 0,-13 1 0,1 0 0,-1 2 0,1 0 0,-1 1 0,1 0 0,-16 8 0,14-5 0,-1-1 0,0-1 0,-39 5 0,-25 2 0,57-6 0,-47 2 0,63-8 0,-21 1 0,-54-6 0,74 4 0,1-1 0,-1-1 0,1 0 0,0 0 0,0-1 0,0 0 0,1-1 0,-19-11 0,9 4 0,0 1 0,-2 2 0,-25-11 0,1 2 0,28 12 0,-1 0 0,1 2 0,-32-5 0,2 0 0,12 4 0,-49-3 0,-24-4 0,46 4 0,0 3 0,-119 6 0,67 1 0,92-1 0,1 2 0,-42 9 0,12-1 0,48-11 0,0 1 0,1 0 0,-1-1 0,0 1 0,1 0 0,-1 0 0,0 1 0,1-1 0,0 0 0,-1 1 0,1 0 0,0-1 0,0 1 0,0 0 0,0 0 0,0 0 0,0 1 0,1-1 0,-1 0 0,1 1 0,-1-1 0,1 1 0,0-1 0,0 1 0,0-1 0,0 1 0,1 0 0,-1 0 0,1-1 0,-1 1 0,1 0 0,0 0 0,0 0 0,1 3 0,-1 4 0,2 0 0,-1 0 0,1 0 0,1-1 0,0 1 0,0-1 0,1 1 0,6 10 0,23 50 0,8 14 0,-32-68 0,-1 0 0,7 24 0,9 18 0,33 73 0,-53-124 0,0-1 0,0 0 0,0 1 0,1-2 0,0 1 0,0-1 0,0 1 0,1-1 0,-1-1 0,1 1 0,1-1 0,-1 0 0,0 0 0,1-1 0,0 0 0,0 0 0,0-1 0,0 0 0,0 0 0,13 1 0,31 2 0,1-3 0,59-4 0,-14 0 0,4 0 0,116 4 0,-134 11-264,-57-8 97,45 3 0,341-7 167,-196-3 0,-207 2 38,0 0-1,0 1 1,0 0-1,-1 0 0,1 1 1,0 0-1,12 5 0,-18-5-23,0-1 0,0 1-1,0 0 1,0 0-1,0 0 1,0 0-1,-1 0 1,1 1 0,-1-1-1,1 1 1,-1 0-1,0 0 1,0 0 0,0 0-1,-1 0 1,1 0-1,-1 0 1,0 0-1,0 1 1,0-1 0,1 7-1,0-2-13,-1 1 0,-1 0 0,1 0 0,-1 0 0,-1-1 0,0 1 0,0 0 0,-1 0 0,0-1 0,0 1 0,-1-1 0,0 0 0,-6 13 0,2-11 0,0 1 0,0-1 0,-1-1 0,0 1 0,-1-1 0,0-1 0,0 0 0,-1 0 0,-12 8 0,-14 7 0,-2-1 0,-62 27 0,77-39 0,17-6 0,-1 0 0,-1-1 0,1 0 0,0 0 0,-1-1 0,0 0 0,1 0 0,-1-1 0,0 0 0,0 0 0,-8-1 0,16 0 0,-1 0 0,1 0 0,0 0 0,-1 0 0,1-1 0,0 1 0,-1 0 0,1 0 0,0-1 0,-1 1 0,1 0 0,0 0 0,-1-1 0,1 1 0,0 0 0,0-1 0,-1 1 0,1 0 0,0-1 0,0 1 0,0 0 0,0-1 0,-1 1 0,1-1 0,0 1 0,0 0 0,0-1 0,0 1 0,0-1 0,0 1 0,0 0 0,0-1 0,0 1 0,0-1 0,0 1 0,0 0 0,1-1 0,-1 1 0,0 0 0,0-1 0,0 1 0,0-1 0,1 1 0,-1 0 0,0-1 0,0 1 0,1 0 0,-1 0 0,0-1 0,0 1 0,1-1 0,16-18 0,-16 18 0,94-89 0,-108 91 0,-11 6 0,-29 25 0,41-23 0,0-2 0,-25 13 0,-288 98 0,318-115 0,1-1 0,-1 0 0,0 0 0,0 0 0,0-1 0,-1 0 0,1-1 0,-12 0 0,17 0 0,1 0 0,-1 0 0,1-1 0,-1 1 0,1-1 0,-1 1 0,1-1 0,-1 1 0,1-1 0,0 0 0,-1 0 0,1 0 0,0 1 0,0-1 0,0 0 0,0-1 0,-1 1 0,0-2 0,1 2 0,1-1 0,-1 0 0,0 0 0,1 0 0,-1 0 0,1 0 0,0 0 0,0 0 0,0 0 0,0 0 0,0 0 0,0-1 0,0 1 0,1 0 0,-1 0 0,1 0 0,1-3 0,3-5 0,0 1 0,1-1 0,0 1 0,0 0 0,1 1 0,0 0 0,1 0 0,0 0 0,9-6 0,6-8 0,130-110 0,-139 120 0,1 0 0,30-17 0,9-7 0,-45 27 0,-23 14 0,-24 16 0,-88 62 0,-17-4 0,91-48 0,31-19 0,-34 25 0,54-34 0,8-3 0,8-2 0,91-48 0,28-5 0,-61 28 0,-40 13 0,1 2 0,51-10 0,-56 16 0,32-13 0,-41 12 0,-1 1 0,1 1 0,1 1 0,24-2 0,56-7-265,-68 7 112,46-2 0,-47 6 153,39-8 0,25-2 0,-90 11 4,44-1 41,62 5 1,-110-3-38,0 0 0,0 0 0,0 1 1,0-1-1,1 1 0,-1-1 0,0 1 0,0 0 0,0 0 0,0 0 1,0 0-1,-1 0 0,1 0 0,0 1 0,0-1 0,-1 1 0,1-1 1,-1 1-1,1 0 0,-1-1 0,0 1 0,0 0 0,0 0 1,0 0-1,0 0 0,0 0 0,0 0 0,0 0 0,-1 0 0,1 0 1,-1 0-1,0 1 0,0-1 0,0 0 0,0 0 0,0 0 0,0 3 1,-1 1 3,0 1 1,0-1 0,0 0 0,-1 0 0,0 0 0,0 0-1,-1-1 1,1 1 0,-1 0 0,0-1 0,-1 0-1,-4 7 1,-4 1-13,7-7 0,1 0 0,-1-1 0,-1 0 0,1 0 0,-1 0 0,0 0 0,0-1 0,0 0 0,-8 4 0,4-3 0,0 1 0,1 0 0,0 0 0,0 1 0,-14 14 0,14-12 0,-1 0 0,-1-1 0,-16 11 0,-61 26 0,-69 43 0,139-77 0,-1-1 0,-24 10 0,-8 3 0,38-15 0,-5 1 0,32-21 0,21-14 0,62-34 0,25-1-313,53-29-232,-153 79 564,45-16 1,10-5-220,-37 12-68,2 1-1,44-14 1,-39 17 268,-18 6 0,52-11 0,-47 13 0,57-21 0,-65 19 0,0 1 0,1 2 0,52-8 0,110-10 136,-186 24-75,1 1 0,0 0 0,-1 0-1,1 0 1,0 0 0,-1 1 0,1 0-1,-1-1 1,6 3 0,-8-3-53,-1 1-1,1-1 1,-1 0-1,1 1 1,-1-1-1,1 0 1,-1 1 0,1-1-1,-1 1 1,1-1-1,-1 1 1,1 0-1,-1-1 1,0 1-1,1-1 1,-1 1 0,0 0-1,1-1 1,-1 1-1,0-1 1,0 2-1,0 0 45,0-1 1,0 1-1,0-1 0,0 1 0,-1-1 0,1 1 0,-1-1 0,1 1 0,-1-1 0,1 0 0,-1 1 1,0-1-1,-1 2 0,-7 10-22,0-2 0,-1 0 0,-1 0 0,1 0 1,-1-1-1,-20 13 0,-82 45-45,62-40 3,32-18 12,-39 14 0,39-18 0,2 2 0,-35 18 0,13-4 0,-77 33 0,-1-1 0,41-20 0,47-22 0,-29 16 0,50-24 0,0-1 0,0 0 0,0 0 0,-12 2 0,12-3 0,-1 1 0,0-1 0,-15 9 0,-87 41 0,121-64 0,13-5 0,81-48 0,-2 1 0,-27 16 0,-54 34 0,0 0 0,45-21 0,-14 11 0,63-40 0,-2 1 0,-88 52 0,41-12 0,-20 8 0,-16 6 0,1 2 0,44-6 0,-26 5 0,-39 6 0,-5 1 0,0 0 0,0 0 0,0 0 0,1 1 0,-1 0 0,0 0 0,0 0 0,0 0 0,7 2 0,-12-2 0,1 1 0,-1-1 0,1 0 0,-1 0 0,0 1 0,1-1 0,-1 0 0,1 1 0,-1-1 0,0 0 0,1 1 0,-1-1 0,0 0 0,0 1 0,1-1 0,-1 1 0,0-1 0,0 0 0,0 1 0,0-1 0,1 1 0,-1-1 0,0 1 0,0-1 0,0 1 0,0-1 0,0 1 0,0-1 0,0 1 0,0-1 0,0 1 0,0-1 0,0 0 0,-1 1 0,1-1 0,0 1 0,0-1 0,0 1 0,-1-1 0,1 0 0,0 1 0,0-1 0,-1 1 0,1-1 0,0 0 0,-1 1 0,1-1 0,0 0 0,-1 1 0,1-1 0,-1 0 0,-20 19 0,-54 34 0,-101 75 0,62-47 0,16-12 0,90-57 0,17-9 0,20-8 0,37-31 0,-39 20 0,1 1 0,30-11 0,-10 7 0,55-33 0,30-12 0,-62 34-176,-33 13-58,61-18-1,168-49-1112,-221 71 1547,-1 1 1,69-7-1,-100 16-104,-8 1 57,1 1 0,0 0 0,0 0 0,13 1 0,-19 0-142,0 0-1,-1 0 1,1 0 0,0 0-1,0 0 1,-1 0-1,1 1 1,0-1 0,0 0-1,-1 1 1,1-1-1,0 0 1,0 1 0,-1-1-1,1 1 1,-1-1-1,1 1 1,0-1 0,-1 1-1,1 0 1,-1-1-1,1 1 1,-1 0 0,0-1-1,1 1 1,-1 0-1,0 0 1,1-1 0,-1 1-1,0 0 1,0 0-1,0-1 1,0 1 0,1 0-1,-1 0 1,0 0-1,-1-1 1,1 1 0,0 0-1,0 0 1,0 0-1,0-1 1,-1 1 0,1 0-1,0 0 1,0-1-1,-1 1 1,1 0 0,-2 1-1,0 4-10,-2 1 0,1-1 0,-1 0 0,0 0 0,0 0 0,-1-1 0,0 1 0,-6 5 0,-50 39 0,20-17 0,-93 98 0,133-130 0,1-1 0,0 0 0,-1 0 0,1 0 0,-1 1 0,1-1 0,0 0 0,0 1 0,-1-1 0,1 0 0,0 1 0,-1-1 0,1 0 0,0 1 0,0-1 0,0 1 0,-1-1 0,1 0 0,0 1 0,0-1 0,0 1 0,0-1 0,0 0 0,0 1 0,0-1 0,0 1 0,0-1 0,0 1 0,0-1 0,0 0 0,0 1 0,0-1 0,0 1 0,1-1 0,-1 1 0,0-1 0,0 0 0,0 1 0,1-1 0,-1 1 0,21 5 0,27-6 0,-35-3 0,0 0 0,0-1 0,-1-1 0,1 0 0,-1 0 0,17-11 0,3 0 0,53-29 0,-76 41 0,-1-1 0,0 1 0,-1-2 0,1 1 0,-1-1 0,13-12 0,-12 9 0,1 2 0,0-1 0,13-8 0,-22 16 0,1-1 0,-1 1 0,1-1 0,-1 1 0,1 0 0,-1-1 0,1 1 0,0-1 0,-1 1 0,1 0 0,-1 0 0,1-1 0,0 1 0,-1 0 0,1 0 0,0 0 0,-1 0 0,1 0 0,0-1 0,-1 1 0,1 0 0,0 1 0,-1-1 0,1 0 0,0 0 0,-1 0 0,1 0 0,0 0 0,-1 1 0,1-1 0,-1 0 0,1 1 0,0-1 0,-1 0 0,1 1 0,-1-1 0,1 1 0,-1-1 0,1 1 0,-1-1 0,1 1 0,-1 0 0,1 0 0,-1 1 0,0 0 0,0-1 0,0 1 0,0-1 0,0 1 0,0 0 0,0-1 0,-1 1 0,1-1 0,-1 1 0,1-1 0,-1 1 0,1-1 0,-1 1 0,0-1 0,-1 2 0,-37 53 0,24-36 0,0 1 0,-20 40 0,30-50 0,-1-1 0,-1-1 0,-12 16 0,12-17 0,1-1 0,1 1 0,-1 1 0,1-1 0,-5 12 0,10-19 0,-1 0 0,1 0 0,0 0 0,-1 0 0,1 0 0,0 0 0,0 0 0,0 1 0,0-1 0,0 0 0,0 0 0,0 0 0,0 0 0,0 0 0,0 0 0,1 0 0,-1 1 0,0-1 0,1 0 0,-1 0 0,1 0 0,-1 0 0,1 0 0,1 1 0,-1 0 0,1-1 0,0 0 0,0 1 0,0-1 0,0 0 0,0 0 0,0 0 0,1 0 0,-1 0 0,0-1 0,4 2 0,8-1 0,-1 1 0,1-1 0,18-2 0,-23 1 0,11-2 0,0 0 0,0 0 0,-1-2 0,1-1 0,-1 0 0,0-1 0,-1-1 0,0-1 0,0-1 0,0 0 0,-1-1 0,31-25 0,-15 12 0,-26 19 0,0 0 0,-1 0 0,0-1 0,0 0 0,0 0 0,0 0 0,5-8 0,-1 0 0,-7 10 0,0-1 0,0 1 0,0-1 0,-1 0 0,0 0 0,4-7 0,-6 11 0,0-1 0,0 1 0,0-1 0,1 0 0,-1 1 0,0-1 0,0 1 0,0-1 0,0 0 0,-1 1 0,1-1 0,0 1 0,0-1 0,0 1 0,0-1 0,-1 0 0,1 1 0,0-1 0,0 1 0,-1-1 0,1 1 0,-1-1 0,0 0 0,0 0 0,0 0 0,-1 0 0,1 1 0,0-1 0,-1 0 0,1 1 0,0-1 0,-1 1 0,1-1 0,-1 1 0,-2-1 0,-54-1 0,48 2 0,-1 0 0,0 0 0,1-1 0,-16-3 0,22 3 0,1-1 0,-1 1 0,1 0 0,0-1 0,-1 0 0,1 0 0,0 0 0,0 0 0,0 0 0,1 0 0,-1-1 0,1 0 0,-1 1 0,1-1 0,0 0 0,0 0 0,-2-5 0,-57-122 0,57 124-85,0 0 0,0 0-1,-1 0 1,0 1 0,0-1-1,-1 1 1,1 0 0,-1 1-1,0-1 1,0 1 0,-1 1-1,1-1 1,-1 1 0,0 0-1,-13-4 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5:02:37.04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553 31 24575,'-14'0'0,"1"1"0,-1 0 0,1 1 0,0 0 0,0 2 0,0-1 0,-22 10 0,-22 8 0,-38 17 0,45-16 0,32-16 0,1 2 0,0 0 0,-16 11 0,-28 12 0,48-26 0,1 1 0,0 1 0,-20 13 0,32-20 0,-1 0 0,1 0 0,-1 1 0,1-1 0,-1 0 0,1 1 0,-1-1 0,1 0 0,-1 1 0,1-1 0,0 1 0,-1-1 0,1 1 0,0-1 0,0 1 0,-1-1 0,1 1 0,0-1 0,0 1 0,0-1 0,-1 1 0,1-1 0,0 1 0,0-1 0,0 1 0,0 0 0,11 4 0,23-6 0,3-11 0,-1-2 0,0-1 0,64-38 0,1 0 0,-18 8 0,-54 28 0,57-25 0,-72 36 0,7 0 0,-21 7 0,0 0 0,0 0 0,0 0 0,0 0 0,0 0 0,0 0 0,0 0 0,0 0 0,-1 0 0,1 0 0,0-1 0,-1 1 0,1 0 0,-1 0 0,1 0 0,-1 0 0,1 0 0,-1-1 0,1 1 0,-1 0 0,0-1 0,1 1 0,-2 1 0,-16 24 0,-12 20 0,-3-2 0,-55 60 0,76-91 0,0 1 0,-9 16 0,-19 21 0,27-36 0,0 0 0,1 1 0,1 1 0,1 0 0,0 1 0,-13 34 0,22-50 0,0 0 0,0-1 0,1 1 0,-1 0 0,1 0 0,-1-1 0,1 1 0,0 0 0,0 0 0,0 0 0,0 0 0,0-1 0,0 1 0,0 0 0,1 0 0,-1 0 0,1-1 0,-1 1 0,1 0 0,1 2 0,-1-3 0,0 0 0,0 0 0,0 0 0,1 0 0,-1 0 0,0 0 0,1 0 0,-1-1 0,1 1 0,-1 0 0,1-1 0,-1 1 0,1-1 0,-1 1 0,1-1 0,0 0 0,-1 0 0,3 0 0,4 0 0,1 0 0,-1-1 0,1 0 0,-1-1 0,1 0 0,-1 0 0,9-4 0,205-89 0,-102 51 0,-37 16 0,-44 15 0,51-10 0,-51 15 0,-36 7 0,0 0 0,0 1 0,0 0 0,0 0 0,0 0 0,0 0 0,1 0 0,-1 1 0,0-1 0,0 1 0,0 0 0,0 0 0,0 0 0,5 2 0,-7-2 0,0 0 0,0 0 0,-1-1 0,1 1 0,0 0 0,0 0 0,0 0 0,0 0 0,-1 0 0,1 0 0,0 0 0,-1 0 0,1 0 0,-1 0 0,0 0 0,1 1 0,-1-1 0,0 0 0,1 0 0,-1 0 0,0 1 0,0-1 0,0 0 0,0 0 0,0 1 0,0-1 0,-1 0 0,1 0 0,0 0 0,-1 0 0,1 1 0,0-1 0,-1 0 0,0 0 0,1 0 0,-1 0 0,0 0 0,1 0 0,-1 0 0,-1 1 0,-81 107 0,77-101 0,-1 0 0,0 0 0,0-1 0,0 0 0,-1 0 0,-12 7 0,11-8 0,1 0 0,0 1 0,0 0 0,0 1 0,-10 12 0,18-19 0,0-1 0,-1 0 0,1 1 0,0-1 0,-1 1 0,1-1 0,0 0 0,0 1 0,-1-1 0,1 1 0,0-1 0,0 1 0,0-1 0,-1 1 0,1-1 0,0 1 0,0-1 0,0 1 0,0-1 0,0 1 0,0-1 0,0 1 0,0-1 0,0 1 0,1-1 0,-1 1 0,0-1 0,0 1 0,1 0 0,13 2 0,22-13 0,2-13 0,-1-1 0,-1-2 0,46-45 0,-43 38 0,7-9 0,-28 24 0,2 0 0,0 2 0,26-17 0,-26 20 0,30-26 0,-34 26 0,0 0 0,27-15 0,-43 28 0,0 0 0,0 0 0,0 0 0,0 0 0,0 0 0,0-1 0,0 1 0,0 0 0,1 0 0,-1 0 0,0 0 0,0 0 0,0 0 0,0 0 0,0 0 0,0 0 0,0 0 0,0 0 0,1 0 0,-1 0 0,0 0 0,0 0 0,0-1 0,0 1 0,0 0 0,0 0 0,1 0 0,-1 1 0,0-1 0,0 0 0,0 0 0,0 0 0,0 0 0,0 0 0,1 0 0,-1 0 0,0 0 0,0 0 0,0 0 0,0 0 0,0 0 0,0 0 0,0 0 0,0 0 0,1 0 0,-1 1 0,0-1 0,0 0 0,0 0 0,0 0 0,0 0 0,0 0 0,0 0 0,0 0 0,0 1 0,0-1 0,0 0 0,0 0 0,0 0 0,-4 11 0,-11 13 0,-5-2 0,0-1 0,-1-2 0,-2 0 0,0-1 0,-50 29 0,65-43 0,-1 0 0,0 0 0,0-1 0,0-1 0,0 0 0,-1 0 0,1 0 0,-16-1 0,24-1 0,1 0 0,-1 0 0,0 0 0,1 0 0,-1 0 0,0-1 0,0 1 0,1 0 0,-1 0 0,0-1 0,1 1 0,-1 0 0,1-1 0,-1 1 0,0-1 0,1 1 0,-1 0 0,1-1 0,-1 0 0,1 1 0,0-1 0,-1 1 0,1-1 0,-1 0 0,1 1 0,0-1 0,-1 1 0,1-2 0,0 0 0,0 0 0,0 1 0,0-1 0,0 0 0,0 0 0,0 1 0,0-1 0,1 0 0,-1 0 0,1 1 0,0-3 0,3-3 0,-1 0 0,1 1 0,0-1 0,6-7 0,14-12 0,0 2 0,1 1 0,1 1 0,2 1 0,53-31 0,-58 38 0,-2 1 0,33-15 0,-48 25 0,-1 1 0,1 0 0,0 0 0,0 0 0,-1 1 0,1 0 0,0 0 0,0 1 0,0 0 0,0 0 0,9 1 0,-13-1 0,0 1 0,-1-1 0,1 1 0,-1 0 0,1-1 0,-1 1 0,1 0 0,-1 0 0,1 0 0,-1 0 0,0 1 0,0-1 0,1 0 0,-1 0 0,0 1 0,0-1 0,0 1 0,0-1 0,-1 1 0,1-1 0,0 1 0,-1-1 0,1 1 0,-1 0 0,1-1 0,-1 1 0,0 0 0,0 0 0,0-1 0,0 1 0,0 0 0,0 3 0,-1 6 0,-1 1 0,0-1 0,-6 19 0,7-23 0,-2 2 0,-1 1 0,0-1 0,0 0 0,-1 0 0,0-1 0,0 1 0,-1-1 0,-11 13 0,-6 2 0,-34 27 0,42-39 0,1 1 0,1 0 0,0 1 0,0 0 0,1 1 0,1 0 0,-15 25 0,25-37 0,0 0 0,0-1 0,1 1 0,-1 0 0,0 0 0,1 0 0,0 0 0,-1 0 0,1 0 0,0 0 0,0 3 0,0-5 0,0 1 0,0 0 0,0-1 0,1 1 0,-1-1 0,0 1 0,0-1 0,1 1 0,-1-1 0,0 1 0,1-1 0,-1 1 0,0-1 0,1 1 0,-1-1 0,1 0 0,-1 1 0,1-1 0,-1 1 0,1-1 0,-1 0 0,1 0 0,-1 1 0,2-1 0,0 0 0,0 1 0,1-1 0,-1 0 0,0 0 0,0-1 0,0 1 0,0 0 0,1-1 0,-1 0 0,0 1 0,0-1 0,0 0 0,0 0 0,0 0 0,0 0 0,0 0 0,-1-1 0,3 0 0,157-128 0,-153 123 0,1 1 0,0 0 0,0 0 0,1 1 0,-1 1 0,1-1 0,0 1 0,0 1 0,21-5 0,19-1 0,0 1 0,85-1 0,284 10 0,-415-1 0,0 0 0,0 0 0,-1 0 0,1 1 0,0 0 0,0-1 0,0 1 0,-1 1 0,1-1 0,0 1 0,-1-1 0,0 1 0,1 0 0,-1 0 0,0 0 0,4 4 0,-5-4 0,-1 0 0,1 0 0,-1 0 0,0 1 0,0-1 0,0 0 0,0 1 0,0-1 0,0 1 0,0-1 0,-1 1 0,0-1 0,1 1 0,-1-1 0,0 1 0,0-1 0,0 1 0,-1-1 0,1 1 0,-1-1 0,1 1 0,-1-1 0,0 1 0,0-1 0,0 0 0,-1 3 0,-3 2 0,1-1 0,-1 0 0,0-1 0,-1 1 0,1-1 0,-1 0 0,0-1 0,0 1 0,-1-1 0,0 0 0,1-1 0,-10 4 0,-18 12 0,27-14 0,0-1 0,-1 0 0,0 0 0,0 0 0,0-1 0,0 0 0,0-1 0,-1 0 0,1 0 0,-1-1 0,1 0 0,-1 0 0,-15-1 0,24 0 0,-1 0 0,1 0 0,-1 0 0,0 0 0,1 0 0,-1 0 0,1 0 0,-1 0 0,1 0 0,-1 0 0,1-1 0,-1 1 0,0 0 0,1 0 0,-1-1 0,1 1 0,-1 0 0,1 0 0,0-1 0,-1 1 0,1-1 0,-1 1 0,1 0 0,0-1 0,-1 1 0,1-1 0,0 1 0,-1-1 0,1 1 0,0-1 0,0 1 0,-1-1 0,1 1 0,0-1 0,0 1 0,0-1 0,0 0 0,0 1 0,0-1 0,0 1 0,0-1 0,0 1 0,0-1 0,0 1 0,0-1 0,0 0 0,0 1 0,1-1 0,-1 1 0,0-1 0,0 1 0,1-1 0,-1 1 0,0-1 0,1 1 0,-1-1 0,0 1 0,1 0 0,-1-1 0,1 1 0,2-4 0,0 1 0,0 0 0,0 0 0,0 1 0,0-1 0,6-3 0,131-74 0,-78 42 0,83-36 0,-82 44 0,-41 19 0,0 0 0,0 2 0,26-7 0,-38 12 0,1 1 0,-1-2 0,13-7 0,-13 7 0,-1 1 0,1-1 0,16-4 0,-11 5 0,0 0 0,0-1 0,0-1 0,15-9 0,-92 15 0,-102 28 0,99-17 0,29-5 0,-73 4 0,-258-11 0,361 1 0,2 1 0,1-1 0,0 0 0,0 0 0,-1 0 0,1 0 0,0-1 0,0 1 0,-1-1 0,1 0 0,0 0 0,0 0 0,0 0 0,0-1 0,-3-1 0,5 2 0,1 1 0,0 0 0,0-1 0,0 1 0,0 0 0,0-1 0,0 1 0,0 0 0,0-1 0,1 1 0,-1 0 0,0-1 0,0 1 0,0 0 0,0-1 0,0 1 0,0 0 0,1-1 0,-1 1 0,0 0 0,0 0 0,1-1 0,-1 1 0,0 0 0,0 0 0,1-1 0,-1 1 0,0 0 0,1 0 0,-1 0 0,0-1 0,0 1 0,1 0 0,-1 0 0,0 0 0,1 0 0,-1 0 0,1 0 0,17-8 0,-16 8 0,26-11 0,-1 2 0,1 0 0,1 2 0,0 2 0,-1 0 0,45-1 0,399 8 0,-466-2 0,0 0 0,0 0 0,0 1 0,-1 0 0,1 0 0,7 3 0,-12-4 0,0 0 0,-1 1 0,1-1 0,0 0 0,-1 1 0,1-1 0,0 1 0,-1-1 0,1 1 0,-1-1 0,1 1 0,0-1 0,-1 1 0,1 0 0,-1-1 0,0 1 0,1 0 0,-1-1 0,0 1 0,1 0 0,-1 1 0,0-1 0,0 1 0,0-1 0,0 0 0,0 1 0,-1-1 0,1 0 0,0 1 0,-1-1 0,0 0 0,1 1 0,-1-1 0,1 0 0,-1 0 0,0 0 0,0 1 0,-2 1 0,-5 4 0,-1 0 0,0 0 0,0 0 0,-1-1 0,0-1 0,0 0 0,-17 7 0,1-1 0,6 0 0,-1-2 0,-1-1 0,-34 10 0,-27 5 0,61-16 0,-1-1 0,1 0 0,-2-2 0,-36 3 0,22-4 0,-63 12 0,56-7 0,-10 3 0,34-6 0,-1-1 0,-37 2 0,18-5 0,41-2 0,0 1 0,0 0 0,0 0 0,0 0 0,0 0 0,0 0 0,0 0 0,0 0 0,0 0 0,0 0 0,0 0 0,0 0 0,0 0 0,0 0 0,0 0 0,0 0 0,0 0 0,0 0 0,0 0 0,0-1 0,0 1 0,0 0 0,0 0 0,0 0 0,0 0 0,0 0 0,0 0 0,0 0 0,0 0 0,0 0 0,0 0 0,0 0 0,0 0 0,0 0 0,0 0 0,0 0 0,0 0 0,0 0 0,0 0 0,0 0 0,0-1 0,0 1 0,0 0 0,0 0 0,0 0 0,0 0 0,0 0 0,0 0 0,0 0 0,-1 0 0,1 0 0,10-5 0,16-4 0,202-45 0,-193 48 0,1 2 0,0 1 0,0 2 0,44 4 0,1-1 0,495-2 0,-571 0 0,0 0 0,0 0 0,0 1 0,0-1 0,0 1 0,0 0 0,0 1 0,5 1 0,-9-2 0,0-1 0,0 1 0,0 0 0,0 0 0,0-1 0,-1 1 0,1 0 0,0 0 0,0 0 0,-1 0 0,1 0 0,0 0 0,-1 0 0,1 0 0,-1 0 0,1 0 0,-1 1 0,0-1 0,1 0 0,-1 0 0,0 0 0,0 1 0,0-1 0,0 0 0,0 0 0,0 0 0,0 1 0,0-1 0,-1 0 0,1 0 0,0 0 0,-1 0 0,1 0 0,-1 1 0,1-1 0,-1 0 0,0 0 0,-1 1 0,-2 4 0,1 0 0,-2 0 0,1-1 0,-1 0 0,0 0 0,0 0 0,0-1 0,-1 1 0,1-1 0,-11 5 0,-1 1 0,-1-2 0,-30 11 0,-111 34 0,111-42 0,-1-1 0,-1-3 0,1-2 0,-84-2 0,131-2 0,1-1 0,-1 0 0,1 0 0,0 0 0,-1 0 0,1 0 0,-1-1 0,1 1 0,-1 0 0,1-1 0,0 1 0,-1-1 0,1 1 0,0-1 0,0 0 0,-1 1 0,0-2 0,1 1 0,1 1 0,0-1 0,0 0 0,0 1 0,0-1 0,0 1 0,0-1 0,0 0 0,0 1 0,0-1 0,0 1 0,1-1 0,-1 0 0,0 1 0,0-1 0,0 1 0,1-1 0,-1 1 0,0-1 0,1 1 0,-1-1 0,0 1 0,1-1 0,-1 1 0,1 0 0,-1-1 0,1 0 0,8-6 0,0 0 0,0 0 0,11-6 0,-12 8 0,16-9 0,0 2 0,38-15 0,-31 14 0,31-17 0,-44 22 0,0 0 0,0 1 0,0 1 0,1 1 0,27-4 0,41-11 0,-74 16 0,0 1 0,0 1 0,19-1 0,-19 2 0,0 0 0,-1-1 0,15-4 0,-27 6 0,1 0 0,-1 0 0,1 0 0,-1 0 0,1-1 0,0 1 0,-1 0 0,1 0 0,-1 0 0,1-1 0,-1 1 0,1 0 0,-1-1 0,1 1 0,-1 0 0,1-1 0,-1 1 0,0-1 0,1 1 0,-1-1 0,1 1 0,-1-1 0,0 0 0,-9-5 0,-28 0 0,33 5 0,-51-9 0,29 4 0,0 2 0,-33-2 0,-25 7 0,-42-2 0,125 1 0,-1 0 0,0 0 0,1 0 0,-1 0 0,0-1 0,1 1 0,-1 0 0,0-1 0,1 0 0,-1 1 0,1-1 0,-1 0 0,1 1 0,0-1 0,-1 0 0,-1-2 0,3 2 0,0 0 0,-1 0 0,1 0 0,0 0 0,1 0 0,-1 0 0,0 0 0,0 0 0,0 0 0,0 0 0,1 1 0,-1-1 0,1 0 0,-1 0 0,0 0 0,1 0 0,-1 0 0,1 1 0,0-1 0,-1 0 0,1 1 0,0-1 0,-1 0 0,1 1 0,0-1 0,0 1 0,-1-1 0,3 0 0,9-8 0,0 2 0,1-1 0,0 2 0,1 0 0,-1 0 0,1 1 0,18-4 0,37-14 0,-55 18 0,-1 2 0,1-1 0,0 2 0,0 0 0,0 0 0,0 1 0,18 2 0,-14-1 0,-1 0 0,1-2 0,34-6 0,-28 3 0,1 1 0,0 1 0,46 1 0,3-1 0,-2-9 0,-52 7 0,1 2 0,24-2 0,-23 3 0,1-1 0,22-5 0,-22 3 0,-1 1 0,26-1 0,224 5 0,-124 1 0,-143-1 0,1 0 0,0 0 0,0 1 0,-1 0 0,1 0 0,0 1 0,5 2 0,-10-4 0,0 0 0,0 1 0,0-1 0,0 1 0,-1-1 0,1 1 0,0-1 0,0 1 0,-1 0 0,1-1 0,0 1 0,-1 0 0,1 0 0,-1-1 0,1 1 0,-1 0 0,1 0 0,-1 0 0,0 0 0,1 1 0,-1-1 0,0 1 0,0-1 0,0 1 0,-1-1 0,1 1 0,0-1 0,-1 0 0,1 1 0,-1-1 0,0 1 0,1-1 0,-1 0 0,0 0 0,0 1 0,0-1 0,1 0 0,-3 2 0,-9 8 0,-1 0 0,0-1 0,-1-1 0,0 0 0,0 0 0,-1-1 0,-30 11 0,32-14 0,-118 47 0,105-42 0,1-1 0,-2-2 0,1 0 0,-35 4 0,31-5 0,-37 12 0,43-11 0,-1 0 0,-39 5 0,31-7 0,-57 16 0,89-21 0,63-31 0,-9 2 0,-4 5 0,-27 12 0,1 1 0,23-8 0,4 3 0,-27 7 0,2 1 0,-1 1 0,1 1 0,-1 1 0,42-2 0,2 7 0,-68 0 0,0 0 0,0 0 0,0 0 0,1 0 0,-1 0 0,0 0 0,0 0 0,0 0 0,0 0 0,0 0 0,0 0 0,0 0 0,0 0 0,1 0 0,-1 0 0,0 0 0,0 0 0,0 0 0,0 0 0,0 0 0,0 0 0,0 0 0,0 0 0,0 0 0,1 0 0,-1 0 0,0 0 0,0 0 0,0 0 0,0 0 0,0 1 0,0-1 0,0 0 0,0 0 0,0 0 0,0 0 0,0 0 0,1 0 0,-1 0 0,0 0 0,0 0 0,0 0 0,0 1 0,0-1 0,0 0 0,0 0 0,0 0 0,0 0 0,0 0 0,0 0 0,0 0 0,0 0 0,0 1 0,0-1 0,0 0 0,0 0 0,0 0 0,0 0 0,0 0 0,0 0 0,0 0 0,0 0 0,0 0 0,-1 1 0,1-1 0,-9 7 0,-18 8 0,25-14 0,-79 46 0,53-29 0,-1-2 0,-1-1 0,-45 17 0,57-26 0,1 1 0,0 1 0,1 0 0,0 1 0,-21 15 0,36-24 0,1 1 0,-1-1 0,0 0 0,1 1 0,-1-1 0,0 0 0,1 1 0,-1-1 0,0 1 0,1-1 0,-1 1 0,1 0 0,-1-1 0,1 1 0,0-1 0,-1 1 0,1 0 0,0-1 0,-1 1 0,1 0 0,0 0 0,0-1 0,-1 2 0,16 0 0,27-11 0,-20 0 0,-3 1 0,0 0 0,25-4 0,38-10 0,24-5 0,-41 15 0,36-6 0,196-10 0,-264 26 0,54-10 0,-54 7 0,53-3 0,-50 7 0,-21 0 0,1 0 0,-1 1 0,1 1 0,-1 0 0,23 6 0,-37-7 0,-1 0 0,1 0 0,0 0 0,-1 0 0,1 0 0,0 1 0,-1-1 0,1 0 0,0 0 0,-1 1 0,1-1 0,-1 0 0,1 1 0,-1-1 0,1 1 0,-1-1 0,1 1 0,-1-1 0,1 1 0,-1-1 0,1 1 0,-1 0 0,0-1 0,1 1 0,-1-1 0,0 1 0,0 0 0,1-1 0,-1 1 0,0 0 0,0-1 0,0 1 0,0 0 0,0-1 0,0 1 0,0 0 0,0-1 0,0 1 0,0 0 0,0 0 0,-1-1 0,1 1 0,0-1 0,0 1 0,-1 0 0,1-1 0,0 1 0,-1 0 0,1-1 0,0 1 0,-1-1 0,1 1 0,-1-1 0,1 1 0,-1-1 0,1 0 0,-1 1 0,-1 0 0,-41 31 0,32-25 0,-4 3 0,-1-1 0,0-1 0,-1-1 0,-23 8 0,17-6 0,-35 17 0,40-18 0,-1 0 0,0-1 0,0-1 0,-29 5 0,32-8 0,-95 23 0,104-26 0,18-6 0,21-6 0,1 0 0,31-17 0,32-12 0,-47 22 0,-36 13 0,1 1 0,0 0 0,-1 1 0,2 0 0,21-2 0,-18 7 0,-33 6 0,-33 6 0,11-2 0,-36 16 0,48-17 0,0 0 0,0-2 0,-1-1 0,-35 5 0,25-7 0,-56 16 0,62-13 0,1-1 0,-1-2 0,-39 3 0,32-6 0,1 3 0,-57 13 0,59-9 0,0-3 0,-1-1 0,-37 1 0,47-6 0,1 1 0,-1 2 0,-43 8 0,10-1 0,72-20 0,14-4 0,-3 5 0,1 2 0,0 0 0,31-3 0,6-2 0,67-14 0,-128 26 0,36-7 0,-36 7 0,-1-1 0,1 1 0,0 0 0,0 0 0,0 0 0,0 0 0,-1 1 0,1-1 0,0 0 0,0 1 0,-1-1 0,1 1 0,0 0 0,-1 0 0,1-1 0,0 1 0,1 2 0,-3-3 0,0 1 0,0 0 0,0 0 0,0-1 0,0 1 0,0 0 0,0 0 0,0-1 0,0 1 0,0 0 0,-1 0 0,1-1 0,0 1 0,0 0 0,-1-1 0,1 1 0,0 0 0,-1-1 0,1 1 0,-1-1 0,1 1 0,-1-1 0,1 1 0,-1-1 0,0 1 0,1-1 0,-1 1 0,0-1 0,1 1 0,-2-1 0,-21 16 0,22-15 0,-12 8 0,-1-1 0,-1 0 0,0-1 0,0-1 0,0 0 0,0-1 0,-1 0 0,-21 2 0,-85 14 0,70-10 0,-2-2 0,-86 2 0,44-10 0,-94-5 0,188 5 0,1-1 0,-1 0 0,0-1 0,1 1 0,-1 0 0,1 0 0,-1-1 0,1 1 0,-1-1 0,0 1 0,1-1 0,0 0 0,-1 1 0,1-1 0,-1 0 0,1 0 0,0 0 0,0 0 0,-1 0 0,1-1 0,-1 0 0,2 1 0,0 0 0,-1-1 0,1 1 0,0 0 0,0 0 0,0 0 0,0-1 0,0 1 0,0 0 0,1 0 0,-1 0 0,0-1 0,1 1 0,-1 0 0,1 0 0,-1 0 0,1 0 0,-1 0 0,1 0 0,0 0 0,0-1 0,4-5 0,1 0 0,0 1 0,0 0 0,1 0 0,0 1 0,9-7 0,6-2 0,-10 6 0,1 0 0,0 0 0,0 1 0,1 1 0,0 0 0,19-5 0,-12 6 0,-1-1 0,0-2 0,0 0 0,0 0 0,25-17 0,-35 15 0,-22 11 0,-24 9 0,14-2 0,-1-1 0,0-2 0,0 0 0,0-1 0,-1-1 0,-32-1 0,7 0 0,-35 10 0,55-7 0,-41 2 0,48-5 0,1 1 0,-29 7 0,-4 1 0,87-13 0,44 3 0,-13 1 0,7-2 0,-21 2 0,1-3 0,78-11 0,-73 5-348,1 2 0,68 2 0,6 1-71,-38-10 58,7 0-41,71-2-454,46-1-311,-156 15 1345,101-14 0,87-13-38,-200 22 334,86 2 0,3 0-2,-83-4 198,57-15 0,8-1 251,-45 3-849,-75 20-72,0 0 0,0 0 0,1 0 0,-1 0 0,0 0 0,0 0 0,0 0 0,0 0 0,0 0 0,0 0 0,0 0 0,0 0 0,0 0 0,0-1 0,1 1 0,-1 0 0,0 0 0,0 0 0,0 0 0,0 0 0,0 0 0,0 0 0,0 0 0,0 1 0,1-1 0,-1 0 0,0 0 0,0 0 0,0 0 0,0 0 0,0 0 0,0 0 0,0 0 0,0 0 0,0 0 0,0 0 0,1 0 0,-1 0 0,0 0 0,0 0 0,0 0 0,0 1 0,0-1 0,0 0 0,0 0 0,0 0 0,0 0 0,0 0 0,0 0 0,0 0 0,0 0 0,0 0 0,0 1 0,0-1 0,0 0 0,0 0 0,0 0 0,0 0 0,0 0 0,0 0 0,0 0 0,0 0 0,0 1 0,-7 6 0,-13 7 0,-54 16 0,49-21 0,-46 23 0,56-25 0,0-1 0,-1-1 0,0 0 0,0-1 0,0 0 0,-30 2 0,-22 5 0,-63 15 0,99-21 0,0-1 0,0-1 0,0-2 0,0-1 0,-33-4 0,62 3 0,1 1 0,-1 0 0,1-1 0,-1 1 0,0-1 0,1 0 0,-1 0 0,1 0 0,0 0 0,-1 0 0,1 0 0,0-1 0,-1 1 0,-2-4 0,4 4 0,0-1 0,0 1 0,0-1 0,0 0 0,0 1 0,0-1 0,0 0 0,1 1 0,-1-1 0,1 0 0,-1 0 0,1 1 0,0-1 0,0 0 0,-1 0 0,2-3 0,-1 0 0,1 1 0,0-1 0,1 0 0,-1 0 0,1 1 0,0-1 0,0 1 0,0 0 0,1-1 0,0 1 0,0 0 0,0 1 0,0-1 0,5-5 0,84-59 0,-76 53 0,1 1 0,1 0 0,0 1 0,0 1 0,25-11 0,46-35 0,-83 56 0,0-1 0,0 1 0,0-1 0,1 0 0,-2-1 0,1 1 0,0-1 0,-1-1 0,0 1 0,9-9 0,-14 13 0,0 0 0,0-1 0,0 1 0,0 0 0,0 0 0,0 0 0,1 0 0,-1-1 0,0 1 0,0 0 0,0 0 0,0 0 0,0 0 0,0-1 0,0 1 0,0 0 0,0 0 0,0 0 0,0-1 0,0 1 0,0 0 0,0 0 0,0 0 0,0-1 0,0 1 0,0 0 0,0 0 0,0 0 0,-1 0 0,1-1 0,0 1 0,0 0 0,0 0 0,0 0 0,0 0 0,0 0 0,0-1 0,-1 1 0,1 0 0,0 0 0,0 0 0,0 0 0,0 0 0,-1 0 0,-11-1 0,-13 7 0,-6 1 0,-44 7 0,-2-1 0,-70 14 0,110-22 0,0-2 0,-72-3 0,-23 2 0,122-1 0,1 0 0,-1 1 0,0 1 0,1-1 0,-17 8 0,32-8 0,-1-1 0,1 1 0,0-2 0,0 1 0,7 0 0,771-1-457,-344-1 266,-396-1 191,53-9 0,-52 4 0,48 0 0,-64 5-13,55-10 0,-61 8 39,0 0 1,-1 2 0,1 0 0,31 2 0,-52 0-7,0 0 1,-1 0 0,1 0-1,0 1 1,-1-1 0,1 0-1,0 1 1,-1-1 0,1 1-1,0 0 1,-1-1 0,1 1-1,-1 0 1,1 0 0,-1 0-1,2 2 1,-3-2-15,0-1 0,0 1 0,1 0 0,-1 0 1,0 0-1,0 0 0,-1 0 0,1 0 0,0 0 0,0 0 0,0 0 0,-1-1 0,1 1 0,0 0 1,-1 0-1,1 0 0,0 0 0,-1-1 0,0 1 0,1 0 0,-1 0 0,1-1 0,-1 1 1,0 0-1,1-1 0,-1 1 0,0-1 0,0 1 0,1-1 0,-3 1 0,-10 9-6,-1 0 0,0-2 0,-23 11 0,20-10 0,1-1 0,-25 18 0,29-17 0,-1-1 0,-1 0 0,-18 7 0,-12 6 0,29-14 0,1 0 0,-30 8 0,29-11 0,-1 1 0,-27 15 0,33-14 0,-1 0 0,0 0 0,0-1 0,-1 0 0,0-1 0,1 0 0,-1-1 0,-1 0 0,1-1 0,-25 1 0,21-3 0,5 1 0,0-1 0,-1 0 0,1-1 0,0 0 0,-16-4 0,27 5 0,-1 0 0,1 0 0,-1 0 0,1 0 0,-1 0 0,1-1 0,-1 1 0,1 0 0,-1 0 0,1 0 0,-1-1 0,1 1 0,-1 0 0,1 0 0,-1-1 0,1 1 0,0 0 0,-1-1 0,1 1 0,-1 0 0,1-1 0,0 1 0,0-1 0,-1 1 0,1-1 0,0 1 0,0-1 0,-1 1 0,1 0 0,0-1 0,0 1 0,0-1 0,0 0 0,0 1 0,0-1 0,0 1 0,0-1 0,0 1 0,0-1 0,0 1 0,0-1 0,0 1 0,0-1 0,0 1 0,0-1 0,1 1 0,-1-1 0,0 1 0,0-1 0,1 1 0,-1 0 0,0-1 0,1 1 0,-1-1 0,0 1 0,1 0 0,-1-1 0,0 1 0,1 0 0,-1-1 0,1 1 0,0-1 0,34-20 0,-31 19 0,17-10 0,2 0 0,1 0 0,29-10 0,17-7 0,-50 20 0,-1 1 0,1 0 0,0 2 0,41-8 0,-30 9 0,55-16 0,-57 13 0,60-9 0,-85 16 0,0 1 0,0 0 0,0 0 0,0 0 0,0 1 0,-1-1 0,1 1 0,0 0 0,0 0 0,-1 0 0,1 1 0,3 1 0,-5-2 0,-1 0 0,0-1 0,0 1 0,0 0 0,0 0 0,-1 0 0,1 0 0,0 0 0,0 1 0,-1-1 0,1 0 0,0 0 0,-1 0 0,1 1 0,-1-1 0,0 0 0,1 0 0,-1 1 0,0-1 0,0 0 0,0 1 0,0-1 0,0 0 0,0 1 0,0-1 0,0 0 0,-1 1 0,1-1 0,0 0 0,-1 0 0,1 1 0,-1-1 0,1 0 0,-1 0 0,0 0 0,1 0 0,-1 0 0,-2 2 0,-1 3 0,0 0 0,-1-1 0,0 1 0,-1-1 0,1-1 0,-1 1 0,-8 5 0,-49 26 0,51-29 0,-16 9 0,7-4 0,0 0 0,-1-1 0,0-2 0,-1 0 0,-39 10 0,-27 5 0,67-17 0,0-1 0,-1 0 0,0-2 0,-35 3 0,-88-9 0,141 0 0,11-3 0,13-4 0,8 0 0,51-24 0,-55 22 0,-1 1 0,2 2 0,35-10 0,131-30 0,129-26 0,-291 69 0,0 1 0,1 1 0,-1 2 0,56 4 0,-41-1 0,46-3 0,-25-12 0,-48 9 0,0 0 0,21-1 0,-23 4 0,11-1 0,0 1 0,1 1 0,29 4 0,-55-4 0,1 0 0,-1 0 0,1 0 0,-1 0 0,0 0 0,1 0 0,-1 0 0,1 0 0,-1 0 0,0 1 0,1-1 0,-1 0 0,0 0 0,1 0 0,-1 1 0,0-1 0,1 0 0,-1 0 0,0 1 0,0-1 0,1 0 0,-1 1 0,0-1 0,0 0 0,1 1 0,-1-1 0,0 0 0,0 1 0,0-1 0,0 0 0,0 1 0,1-1 0,-1 1 0,0-1 0,0 0 0,0 1 0,0-1 0,0 1 0,-10 17 0,-22 10 0,6-12 0,0-1 0,-1-1 0,-1-2 0,-31 10 0,-117 26 0,176-48 0,0-1 0,0 1 0,0 0 0,0 0 0,0 0 0,0 0 0,0 0 0,0 0 0,0 0 0,0 0 0,0 0 0,0 0 0,0 0 0,0 0 0,0 0 0,0 0 0,0 0 0,0 0 0,0 0 0,0 0 0,0-1 0,0 1 0,0 0 0,0 0 0,0 0 0,0 0 0,0 0 0,0 0 0,11-6 0,17-6 0,124-49 0,-75 28 0,-17 8 0,-20 7 0,81-25 0,-118 43 0,0-1 0,1 0 0,-1 1 0,0 0 0,1 0 0,-1 0 0,0 0 0,1 0 0,-1 1 0,0 0 0,1-1 0,-1 1 0,0 0 0,0 1 0,0-1 0,0 0 0,0 1 0,5 3 0,-7-3 0,1-1 0,-1 0 0,0 1 0,0-1 0,0 1 0,0 0 0,0-1 0,0 1 0,0 0 0,0-1 0,-1 1 0,1 0 0,-1 0 0,1 0 0,-1 0 0,0 0 0,0-1 0,0 1 0,0 0 0,0 0 0,0 0 0,0 0 0,-1 0 0,1 0 0,-1-1 0,1 1 0,-1 0 0,0 0 0,0-1 0,0 1 0,0 0 0,0-1 0,0 1 0,-2 2 0,-19 17 0,20-19 0,-1 0 0,1 0 0,-1 1 0,1-1 0,0 0 0,-1 1 0,1 0 0,0 0 0,1-1 0,-4 7 0,5-8 0,0 0 0,0-1 0,1 1 0,-1 0 0,0 0 0,0-1 0,0 1 0,1 0 0,-1-1 0,0 1 0,1 0 0,-1-1 0,1 1 0,-1 0 0,1-1 0,-1 1 0,1-1 0,-1 1 0,1 0 0,-1-1 0,1 0 0,0 1 0,-1-1 0,1 1 0,0-1 0,-1 0 0,1 1 0,0-1 0,0 0 0,-1 0 0,1 0 0,0 0 0,0 1 0,-1-1 0,1 0 0,1-1 0,30 4 0,12-14 0,-39 9 0,0 0 0,0 1 0,0 0 0,0-1 0,0 2 0,0-1 0,0 0 0,0 1 0,8 1 0,-12-1 0,-1 0 0,0 0 0,0 0 0,0 0 0,0 0 0,0 0 0,0 0 0,0 0 0,1 0 0,-1 0 0,0 0 0,0 0 0,0 0 0,0 0 0,0 0 0,0 0 0,0 0 0,0 0 0,0 1 0,1-1 0,-1 0 0,0 0 0,0 0 0,0 0 0,0 0 0,0 0 0,0 0 0,0 0 0,0 1 0,0-1 0,0 0 0,0 0 0,0 0 0,0 0 0,0 0 0,0 0 0,0 0 0,0 1 0,0-1 0,0 0 0,0 0 0,0 0 0,0 0 0,0 0 0,0 0 0,0 0 0,0 0 0,0 1 0,0-1 0,0 0 0,0 0 0,0 0 0,0 0 0,-1 0 0,-7 8 0,-12 5 0,-17 5 0,22-9 0,0-2 0,-1 1 0,0-2 0,0 0 0,0-1 0,-1 0 0,0-2 0,-19 3 0,11-5-1365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30:20.4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61 710 24575,'-1'11'0,"0"-1"0,0 1 0,-2 0 0,1-1 0,-1 1 0,-1-1 0,0 0 0,0 0 0,-1 0 0,0 0 0,-9 11 0,5-4 0,5-4 0,13-12 0,27-19 0,-20 10 0,-7 3 0,0 0 0,0 0 0,-1-1 0,0 0 0,9-8 0,30-21 0,-25 23 0,-10 6 0,0-1 0,0 0 0,0 0 0,-1-1 0,0-1 0,11-10 0,-17 14 0,1 0 0,0 0 0,0 1 0,0-1 0,0 2 0,1-1 0,0 1 0,0-1 0,8-1 0,21-11 0,-34 15 0,-1 1 0,0-1 0,1 0 0,-1 1 0,1-1 0,-1 1 0,1-1 0,-1 1 0,1 0 0,0-1 0,-1 1 0,1 0 0,1 0 0,-2 0 0,-1 1 0,1-1 0,-1 0 0,1 0 0,-1 0 0,1 1 0,-1-1 0,1 0 0,-1 1 0,0-1 0,1 0 0,-1 1 0,0-1 0,1 0 0,-1 1 0,0-1 0,1 1 0,-1-1 0,0 0 0,1 1 0,-1-1 0,0 1 0,0-1 0,0 1 0,0-1 0,1 2 0,-1 0 0,0 1 0,0-1 0,-1 1 0,1-1 0,0 1 0,-1 0 0,0-1 0,1 0 0,-1 1 0,0-1 0,0 1 0,0-1 0,-1 0 0,-1 3 0,-5 5 0,0-1 0,-1 0 0,0-1 0,0 0 0,-1 0 0,-17 10 0,-28 23 0,55-41 0,-1 1 0,1-1 0,-1 0 0,1 1 0,-1-1 0,1 1 0,0-1 0,-1 1 0,1-1 0,0 1 0,-1-1 0,1 1 0,0-1 0,-1 1 0,1 0 0,0-1 0,0 1 0,0-1 0,0 1 0,-1 0 0,1-1 0,0 2 0,1-2 0,-1 0 0,1 0 0,-1 0 0,1 0 0,-1 0 0,0 0 0,1 0 0,-1 0 0,1 0 0,-1 0 0,1 0 0,-1-1 0,0 1 0,1 0 0,-1 0 0,1 0 0,-1-1 0,0 1 0,1 0 0,-1 0 0,0-1 0,1 1 0,-1 0 0,0-1 0,0 1 0,1 0 0,-1-1 0,0 1 0,0 0 0,1-1 0,-1 0 0,5-4 0,1 1 0,-1-1 0,1 1 0,0 0 0,0 0 0,13-5 0,-13 6 0,0 0 0,0-1 0,0 1 0,0-1 0,0 0 0,-1-1 0,0 1 0,6-7 0,4-6 0,2 0 0,0 1 0,0 0 0,1 2 0,1 0 0,36-19 0,-31 21 0,35-11 0,-9 3 0,-48 19 0,0 0 0,0 0 0,0 1 0,0-1 0,1 0 0,-1 1 0,0 0 0,0-1 0,0 1 0,0 0 0,1 0 0,-1 0 0,0 0 0,0 1 0,3 0 0,-5-1 0,0 0 0,1 0 0,-1 0 0,0 1 0,1-1 0,-1 0 0,0 0 0,1 1 0,-1-1 0,0 0 0,0 1 0,1-1 0,-1 0 0,0 1 0,0-1 0,0 0 0,1 1 0,-1-1 0,0 1 0,0-1 0,0 0 0,0 1 0,0-1 0,0 1 0,0-1 0,0 0 0,0 1 0,0 0 0,-10 19 0,-3-7 0,1 0 0,-2-2 0,0 1 0,-23 14 0,24-18 0,0 1 0,1 0 0,0 1 0,0 1 0,1 0 0,-14 18 0,24-29 0,1 1 0,-1 0 0,1-1 0,-1 1 0,1 0 0,-1 0 0,1-1 0,0 1 0,0 0 0,-1 0 0,1 0 0,0-1 0,0 1 0,0 0 0,0 0 0,0 0 0,0 0 0,0-1 0,0 1 0,0 2 0,0-3 0,1 1 0,-1-1 0,0 1 0,1-1 0,-1 0 0,1 1 0,-1-1 0,1 1 0,-1-1 0,1 0 0,-1 1 0,1-1 0,-1 0 0,1 0 0,0 1 0,-1-1 0,1 0 0,-1 0 0,1 0 0,0 0 0,0 0 0,2 1 0,0-1 0,0 0 0,0-1 0,0 1 0,0 0 0,0-1 0,0 0 0,0 0 0,6-2 0,86-54 0,-74 43 0,-5 5 0,35-15 0,-3 3 0,-42 17 0,0 1 0,1 1 0,-1-1 0,14-3 0,-19 6 0,-1 0 0,1 0 0,0 0 0,-1 0 0,1 0 0,-1 0 0,1 0 0,0 0 0,-1 0 0,1 0 0,-1 0 0,1 0 0,0 0 0,-1 1 0,1-1 0,-1 0 0,1 0 0,-1 1 0,1-1 0,-1 0 0,1 1 0,-1-1 0,1 0 0,-1 1 0,1-1 0,0 1 0,-1 1 0,0-1 0,0 1 0,0-1 0,0 0 0,0 1 0,0-1 0,0 1 0,0-1 0,0 0 0,-1 1 0,1-1 0,0 0 0,-1 1 0,1-1 0,-1 0 0,0 1 0,0 0 0,-8 13 0,0 0 0,0-1 0,-2 0 0,1-1 0,-18 16 0,14-15 0,0 2 0,-22 33 0,35-49 0,1 1 0,-1-1 0,1 1 0,0-1 0,-1 1 0,1-1 0,0 1 0,-1 0 0,1-1 0,0 1 0,0 0 0,-1-1 0,1 1 0,0-1 0,0 1 0,0 0 0,0 0 0,0-1 0,0 1 0,0 0 0,0-1 0,0 1 0,0 0 0,1-1 0,-1 1 0,0-1 0,0 1 0,1 0 0,-1-1 0,0 1 0,1-1 0,0 2 0,0-2 0,0 1 0,1 0 0,-1-1 0,1 1 0,-1-1 0,1 1 0,-1-1 0,1 0 0,-1 1 0,1-1 0,-1 0 0,1 0 0,1 0 0,49-8 0,-52 8 0,15-5 0,-1 0 0,0 0 0,0-2 0,0 0 0,21-14 0,-17 11 0,1 1 0,31-11 0,-30 12 0,0 0 0,30-17 0,-37 17 0,1 1 0,-1 0 0,1 1 0,0 0 0,1 2 0,17-5 0,-18 5 0,0-1 0,-1-1 0,0 0 0,0-1 0,-1 0 0,1-1 0,17-14 0,-30 21 0,1 1 0,-1 0 0,0 0 0,0 0 0,1 0 0,-1 0 0,0-1 0,0 1 0,1 0 0,-1 0 0,0 0 0,0-1 0,0 1 0,0 0 0,1 0 0,-1-1 0,0 1 0,0 0 0,0 0 0,0-1 0,0 1 0,0 0 0,0-1 0,0 1 0,0 0 0,0 0 0,0-1 0,0 1 0,0 0 0,0-1 0,0 1 0,0 0 0,0 0 0,0-1 0,-10-2 0,-16 4 0,1 7 0,1 1 0,0 1 0,0 0 0,1 2 0,0 1 0,1 1 0,1 1 0,-30 27 0,50-42 0,0 1 0,1-1 0,-1 0 0,1 1 0,-1-1 0,1 1 0,-1-1 0,1 1 0,-1-1 0,1 1 0,0-1 0,-1 1 0,1 0 0,0-1 0,-1 1 0,1 0 0,0-1 0,0 1 0,-1 0 0,1-1 0,0 1 0,0 0 0,0-1 0,0 1 0,0 0 0,0 0 0,1 0 0,-1 0 0,1-1 0,0 1 0,-1-1 0,1 1 0,0-1 0,-1 1 0,1-1 0,0 1 0,0-1 0,-1 0 0,1 1 0,0-1 0,0 0 0,0 1 0,0-1 0,1 0 0,47 1 0,-42-1 0,13 0 0,1 0 0,-1-2 0,1 0 0,-1-2 0,0 0 0,0-1 0,0-1 0,-1-1 0,28-13 0,-29 11 0,0 2 0,35-11 0,-37 14 0,1-1 0,-1-1 0,0-1 0,19-10 0,-17 6 0,0 1 0,1 1 0,0 1 0,0 1 0,1 1 0,32-7 0,-10-1 0,-35 11 0,0 0 0,0 1 0,1 0 0,-1 0 0,8-1 0,-14 3 0,-1 0 0,0 0 0,1 0 0,-1 0 0,0 0 0,0 0 0,1 0 0,-1 0 0,0 0 0,1 0 0,-1 1 0,0-1 0,0 0 0,1 0 0,-1 0 0,0 0 0,0 0 0,1 1 0,-1-1 0,0 0 0,0 0 0,0 0 0,1 1 0,-1-1 0,0 0 0,0 0 0,0 1 0,0-1 0,0 0 0,1 0 0,-1 1 0,0-1 0,0 0 0,0 1 0,0-1 0,0 0 0,0 0 0,0 1 0,-3 16 0,-12 15 0,-12 0 0,23-28 0,0 0 0,0 0 0,0 0 0,1 1 0,0-1 0,-1 1 0,2 0 0,-1 0 0,-3 8 0,6-12 0,0 0 0,0-1 0,0 1 0,0 0 0,0-1 0,0 1 0,0 0 0,0-1 0,0 1 0,0-1 0,1 1 0,-1 0 0,0-1 0,0 1 0,1-1 0,-1 1 0,0-1 0,1 1 0,-1-1 0,1 1 0,-1-1 0,1 1 0,-1-1 0,0 1 0,1-1 0,0 0 0,-1 1 0,1-1 0,-1 0 0,1 0 0,-1 1 0,1-1 0,0 0 0,-1 0 0,1 0 0,0 0 0,-1 1 0,1-1 0,-1 0 0,1 0 0,0-1 0,-1 1 0,2 0 0,31-4 0,-30 3 0,15-2 0,0-1 0,0-1 0,0 0 0,-1-2 0,0 0 0,0-1 0,-1 0 0,0-2 0,15-11 0,-26 18 0,23-17 0,-27 19 0,1 0 0,-1 0 0,0 0 0,1 1 0,-1-1 0,1 0 0,-1 1 0,0 0 0,1-1 0,-1 1 0,1 0 0,-1-1 0,1 1 0,0 0 0,-1 0 0,1 1 0,-1-1 0,2 0 0,-2 1 0,-1-1 0,0 0 0,0 1 0,1-1 0,-1 0 0,0 1 0,0-1 0,0 0 0,0 1 0,1-1 0,-1 0 0,0 1 0,0-1 0,0 1 0,0-1 0,0 0 0,0 1 0,0-1 0,0 1 0,0-1 0,0 0 0,0 1 0,0-1 0,0 0 0,-1 1 0,1-1 0,0 1 0,0-1 0,0 0 0,0 1 0,-1-1 0,1 0 0,0 1 0,0-1 0,-1 0 0,1 0 0,0 1 0,-1-1 0,1 0 0,0 0 0,-1 1 0,1-1 0,0 0 0,-1 0 0,1 0 0,-1 1 0,-20 15 0,19-15 0,-45 27 0,34-22 0,1 1 0,0 1 0,-14 11 0,-25 16 0,42-30 0,-1 1 0,1 0 0,0 1 0,1 0 0,-12 12 0,6-5 0,10-10 0,0-1 0,1 1 0,-1 0 0,1 0 0,0 1 0,-5 7 0,8-12 0,0 0 0,0 0 0,0 1 0,0-1 0,0 0 0,0 0 0,0 0 0,0 0 0,0 0 0,0 0 0,0 0 0,0 0 0,0 1 0,0-1 0,-1 0 0,1 0 0,0 0 0,0 0 0,0 0 0,0 0 0,0 0 0,0 1 0,0-1 0,1 0 0,-1 0 0,0 0 0,0 0 0,0 0 0,0 0 0,0 0 0,0 0 0,0 1 0,0-1 0,0 0 0,0 0 0,0 0 0,0 0 0,0 0 0,0 0 0,0 0 0,1 0 0,-1 0 0,0 0 0,0 0 0,0 1 0,0-1 0,0 0 0,0 0 0,0 0 0,0 0 0,1 0 0,-1 0 0,0 0 0,0 0 0,0 0 0,0 0 0,0 0 0,0 0 0,1 0 0,9-5 0,10-8 0,186-126 0,-202 136 0,60-44 0,-49 35 0,0 0 0,1 1 0,28-14 0,47-22 0,-90 47 0,0-1 0,0 1 0,0-1 0,0 1 0,0-1 0,0 1 0,1 0 0,-1-1 0,0 1 0,0 0 0,0 0 0,0 0 0,1 0 0,-1 0 0,0 0 0,0 0 0,0 0 0,0 0 0,1 1 0,-1-1 0,0 0 0,1 2 0,-1-2 0,0 1 0,-1 0 0,1 0 0,0 0 0,-1 0 0,1 0 0,-1 0 0,1 0 0,-1 0 0,1 0 0,-1 0 0,0 0 0,0 0 0,1 0 0,-1 0 0,0 0 0,0 0 0,0 2 0,-1 3 0,1 1 0,-1-1 0,-1 0 0,1 0 0,-1 0 0,0 0 0,-3 5 0,-1 0 0,-1 0 0,0-1 0,-14 15 0,14-16 0,0-1 0,0 1 0,1 0 0,0 1 0,-5 10 0,9-14 0,-2 3 0,0 0 0,0 0 0,1 1 0,1 0 0,-3 16 0,5-25 0,0 1 0,0 0 0,0 0 0,0 0 0,0-1 0,1 1 0,-1 0 0,0 0 0,1-1 0,0 1 0,-1 0 0,1-1 0,0 1 0,0-1 0,0 1 0,0-1 0,0 1 0,0-1 0,0 1 0,0-1 0,1 0 0,-1 0 0,0 0 0,1 0 0,-1 0 0,1 0 0,-1 0 0,1 0 0,0 0 0,-1-1 0,1 1 0,0-1 0,0 1 0,-1-1 0,1 0 0,0 0 0,0 0 0,2 0 0,5 0 0,-1-1 0,0 0 0,0 0 0,0-1 0,0 0 0,0 0 0,0-1 0,0 0 0,-1-1 0,0 1 0,1-1 0,-1-1 0,8-7 0,34-16 0,-28 17 0,0-1 0,34-28 0,-10 8 0,-36 22 0,-15 7 0,4 4 0,0-1 0,0 0 0,0 1 0,0-1 0,0 1 0,0-1 0,0 1 0,0 0 0,0 0 0,0 0 0,-2 2 0,-12 9 0,0-1 0,-1 0 0,0-2 0,0 1 0,-22 6 0,-33 32 0,71-48 0,1 0 0,0 1 0,0-1 0,0 0 0,0 0 0,0 0 0,-1 0 0,1 0 0,0 0 0,0 0 0,0 0 0,0 0 0,0 0 0,-1 0 0,1 0 0,0 0 0,0 0 0,0 0 0,0 0 0,0-1 0,0 1 0,-1 0 0,1 0 0,0 0 0,0 0 0,0 0 0,0 0 0,0 0 0,0 0 0,-1 0 0,1 0 0,0-1 0,0 1 0,0 0 0,0 0 0,0 0 0,0 0 0,0 0 0,0-1 0,0 1 0,0 0 0,0 0 0,0 0 0,0 0 0,0 0 0,0 0 0,0-1 0,0 1 0,0 0 0,0 0 0,0 0 0,0 0 0,0-1 0,0 1 0,3-15 0,7-13 0,0 4 0,1 0 0,1 2 0,1-1 0,1 2 0,20-25 0,-23 31 0,-10 11 0,1 1 0,0 0 0,0 0 0,0 0 0,1 0 0,-1 0 0,1 0 0,0 1 0,-1-1 0,6-2 0,-17 31 0,2-14 0,-1 0 0,0 0 0,0 0 0,-1-1 0,-12 12 0,-25 33 0,19-19 0,-2-2 0,-1-1 0,-38 33 0,21-21 0,43-42 0,-1-1 0,0 1 0,0-1 0,0 0 0,-1 0 0,1 0 0,-1-1 0,0 0 0,1 0 0,-1 0 0,0-1 0,0 0 0,-9 1 0,-11 0 0,-50-4 0,34-1 0,-76 5 0,-78-5 0,185 1 0,-1-1 0,1-1 0,1 1 0,-1-2 0,0 1 0,1-2 0,0 1 0,0-1 0,-10-9 0,-38-20 0,-5 2 0,40 19 0,-47-19 0,66 31 0,-25-10 0,24 3 0,5 8 0,0 1 0,1-1 0,-1 1 0,1-1 0,-1 0 0,0 1 0,1-1 0,-1 1 0,1-1 0,0 1 0,-1 0 0,1-1 0,-1 1 0,1-1 0,0 1 0,-1 0 0,1 0 0,0-1 0,0 1 0,107-41 0,-92 35 0,-1 1 0,1 1 0,28-5 0,-26 6 0,1 0 0,25-10 0,-17 3 0,3-2 0,1 1 0,0 1 0,34-5 0,65-10 0,-21 1 0,-78 16 0,1 1 0,-1 2 0,54-3 0,-40 6 0,52-10 0,-52 6 0,57-1 0,238 8 0,-336-1 0,0 0 0,0 0 0,-1 0 0,1 1 0,0-1 0,-1 1 0,1 0 0,0 0 0,-1 0 0,1 0 0,-1 1 0,0-1 0,1 1 0,5 4 0,-7-3 0,0 0 0,1-1 0,-1 1 0,-1 0 0,1 0 0,0 1 0,-1-1 0,0 0 0,1 0 0,-1 1 0,0-1 0,-1 1 0,1-1 0,-1 1 0,0-1 0,1 5 0,-3 167 0,-1-57 0,3-112 0,0-1 0,0 1 0,-1 0 0,0 0 0,0 0 0,0-1 0,0 1 0,-1 0 0,0-1 0,-5 9 0,6-11 0,-1-1 0,-1 1 0,1-1 0,0 1 0,-1-1 0,1 0 0,-1 0 0,0 0 0,1 0 0,-1-1 0,0 1 0,0-1 0,0 1 0,0-1 0,-1 0 0,1 0 0,0-1 0,0 1 0,-1-1 0,-2 1 0,-10 0 0,1 0 0,0-1 0,-1-1 0,1 0 0,0-1 0,0-1 0,-21-6 0,10 0 0,1-2 0,0 0 0,-31-20 0,47 27 0,0 0 0,-1 0 0,0 1 0,1 0 0,-13-1 0,15 2 0,-1 1 0,0-1 0,1 0 0,-1-1 0,1 1 0,0-1 0,0-1 0,0 0 0,-8-5 0,13 7 0,0 0 0,0 0 0,0 0 0,0 0 0,1 0 0,-1 0 0,1 0 0,-1 0 0,1-1 0,0 1 0,0 0 0,0-1 0,0 1 0,0-1 0,1 1 0,-1-1 0,1 0 0,0 1 0,0-1 0,0 0 0,0 1 0,0-1 0,0 1 0,1-1 0,-1 0 0,1 1 0,0-1 0,-1 1 0,1-1 0,0 1 0,1 0 0,-1-1 0,0 1 0,1 0 0,-1 0 0,1 0 0,0 0 0,0 0 0,0 0 0,0 0 0,0 1 0,0-1 0,0 1 0,0-1 0,1 1 0,-1 0 0,0 0 0,1 0 0,-1 0 0,1 1 0,3-2 0,5 0 0,0 0 0,1 1 0,-1 0 0,1 1 0,-1 0 0,0 0 0,18 4 0,-23-3 0,0 1 0,0 0 0,0 0 0,0 0 0,-1 1 0,1 0 0,-1 0 0,0 0 0,0 0 0,0 1 0,0 0 0,0 0 0,-1 1 0,0-1 0,5 8 0,76 102 0,-78-105 0,0 0 0,1-1 0,-1 0 0,1-1 0,18 13 0,6 7 0,-28-24 0,0 0 0,-1 0 0,1 0 0,0 0 0,1-1 0,-1 1 0,0-1 0,1 0 0,-1 0 0,1-1 0,-1 1 0,1-1 0,0 0 0,0 0 0,0-1 0,0 0 0,-1 0 0,1 0 0,0 0 0,0 0 0,0-1 0,9-3 0,-5 1 0,1-1 0,-1 0 0,-1-1 0,1 0 0,0 0 0,-1-1 0,0 0 0,-1-1 0,1 1 0,6-10 0,-3 3 0,-2 0 0,1 0 0,-2-1 0,0-1 0,-1 1 0,0-1 0,5-16 0,-10 24 0,5-7 0,-1 2 0,2-1 0,16-21 0,-17 25 0,0 0 0,-1-1 0,0 0 0,0 0 0,-1 0 0,0 0 0,4-15 0,47-181 0,-54 198 0,0 0 0,1 0 0,0 0 0,0 1 0,1-1 0,0 1 0,0 0 0,1 0 0,0 1 0,0-1 0,10-9 0,3 0 0,2 0 0,31-19 0,-47 32 0,1 0 0,-1 0 0,0-1 0,0 1 0,0-1 0,-1 0 0,1 0 0,-1 0 0,0-1 0,0 1 0,0-1 0,-1 0 0,4-7 0,-2-3 0,1-1 0,3-28 0,1-8 0,3-14-1365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5:02:40.88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229 0 24575,'0'5'0,"-5"1"0,-5-1 0,-2 4 0,-2 0 0,-4-1 0,-4 2 0,-1 0 0,-3-3 0,5 3 0,0 0 0,0-3 0,3 3 0,0-1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5:02:49.3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389 345 24575,'-11'1'0,"1"1"0,-1 0 0,0 0 0,1 1 0,-1 1 0,-14 7 0,-25 7 0,44-17 0,0 1 0,0-1 0,0 0 0,0-1 0,0 1 0,0-1 0,0 0 0,-6-2 0,11 2 0,0 0 0,0 0 0,0-1 0,0 1 0,0 0 0,0-1 0,0 1 0,0-1 0,0 1 0,0-1 0,0 0 0,0 1 0,0-1 0,1 0 0,-1 0 0,0 1 0,0-1 0,1 0 0,-2-2 0,2 2 0,-1-1 0,1 0 0,0 1 0,0-1 0,0 0 0,0 1 0,0-1 0,0 0 0,0 0 0,0 1 0,1-1 0,-1 1 0,1-1 0,-1 0 0,1 1 0,0-1 0,0-1 0,11-15 0,0-1 0,1 2 0,0 0 0,2 1 0,0 0 0,32-26 0,-11 10 0,-29 25 0,-1 1 0,1 0 0,0 0 0,0 1 0,0 0 0,1 0 0,0 1 0,0-1 0,0 2 0,1-1 0,14-3 0,-13 5 0,-3 0 0,0 0 0,0 0 0,0 1 0,10-1 0,-17 2 0,1 0 0,0 0 0,-1 0 0,1 0 0,-1 1 0,1-1 0,0 0 0,-1 0 0,1 0 0,0 0 0,-1 1 0,1-1 0,-1 0 0,1 1 0,-1-1 0,1 0 0,-1 1 0,1-1 0,-1 1 0,1-1 0,-1 1 0,1 0 0,-1 0 0,1 0 0,-1 0 0,0 0 0,0 0 0,0 0 0,0 0 0,0 0 0,0 0 0,0 0 0,-1 1 0,1-1 0,0 0 0,-1 0 0,1 0 0,0 0 0,-1 0 0,1-1 0,-2 3 0,-4 7 0,-1 1 0,0-1 0,-1-1 0,0 1 0,-19 15 0,-53 38 0,75-59 0,-9 6 0,-1 0 0,0-1 0,0-1 0,-1 0 0,0-2 0,-1 1 0,0-2 0,0 0 0,0-1 0,-30 3 0,-2 3 0,42-8 0,0 0 0,1 0 0,-1-1 0,0 0 0,0 0 0,1 0 0,-1-1 0,0 0 0,-11-2 0,16 2 0,1-1 0,0 1 0,0 0 0,-1-1 0,1 1 0,0-1 0,0 0 0,0 1 0,0-1 0,0 0 0,0 0 0,0 0 0,0 0 0,0 0 0,0 0 0,0 0 0,0 0 0,0 0 0,1 0 0,-1 0 0,1 0 0,-1 0 0,1-1 0,-1-1 0,1 1 0,-1 0 0,1-1 0,1 1 0,-1-1 0,0 1 0,1 0 0,-1 0 0,1-1 0,0 1 0,-1 0 0,1 0 0,2-4 0,3-4 0,1 0 0,0 0 0,1 1 0,9-10 0,-4 5 0,1 0 0,1 1 0,0 0 0,0 2 0,1-1 0,25-11 0,133-53 0,-165 72 0,0 1 0,0 0 0,1 0 0,16-1 0,-23 3 0,0 1 0,0-1 0,0 1 0,0 0 0,0 0 0,0 0 0,0 1 0,0-1 0,0 1 0,0 0 0,0 0 0,0 0 0,0 0 0,0 0 0,0 0 0,-1 1 0,1 0 0,2 1 0,-4-1 0,0-1 0,0 1 0,0-1 0,0 0 0,-1 1 0,1 0 0,-1-1 0,1 1 0,-1-1 0,0 1 0,1 0 0,-1-1 0,0 1 0,0 0 0,0-1 0,0 1 0,-1-1 0,1 1 0,0 0 0,-1-1 0,1 1 0,-1-1 0,1 1 0,-1-1 0,0 1 0,1-1 0,-1 1 0,0-1 0,0 0 0,-2 3 0,-5 6 0,0 0 0,-18 16 0,19-19 0,-181 173 0,187-179 0,0-1 0,0 1 0,0 0 0,0 0 0,1 0 0,-1 0 0,0 0 0,0 0 0,0 0 0,1 0 0,-1 0 0,1 0 0,-1 1 0,1-1 0,-1 0 0,1 0 0,0 0 0,-1 1 0,1-1 0,0 0 0,0 1 0,0-1 0,0 0 0,0 2 0,1-2 0,0 0 0,0 0 0,-1 0 0,1 0 0,0 0 0,0 0 0,0 0 0,0-1 0,1 1 0,-1 0 0,0 0 0,0-1 0,0 1 0,1-1 0,-1 1 0,0-1 0,1 0 0,1 1 0,12 1 0,-1 0 0,1-2 0,18 0 0,-25 0 0,13 0 0,19 0 0,-1-2 0,1-1 0,47-10 0,-52 7 0,1 2 0,0 1 0,67 4 0,-47 1 0,-81 4 0,-35 15 0,36-13 0,-152 65 0,164-67 0,10-5 0,0 0 0,0 0 0,1 0 0,-2-1 0,1 1 0,0 0 0,0-1 0,0 1 0,0-1 0,0 0 0,0 0 0,-1 0 0,1 0 0,0 0 0,0 0 0,0 0 0,-4-2 0,7 0 0,-1 1 0,1-1 0,0 0 0,0 1 0,1-1 0,-1 1 0,0-1 0,0 1 0,1 0 0,-1 0 0,1-1 0,-1 1 0,4-1 0,-5 2 0,27-17 0,0 1 0,53-21 0,-51 25 0,102-40 0,-127 50 0,1-1 0,0 1 0,0 1 0,0-1 0,0 1 0,0 0 0,0 0 0,0 0 0,0 1 0,0-1 0,1 2 0,-1-1 0,6 1 0,-11-1 0,1 0 0,-1 1 0,0-1 0,0 0 0,0 0 0,1 1 0,-1-1 0,0 0 0,0 1 0,0-1 0,1 0 0,-1 0 0,0 1 0,0-1 0,0 0 0,0 1 0,0-1 0,0 0 0,0 1 0,0-1 0,0 0 0,0 1 0,0-1 0,0 0 0,0 1 0,0-1 0,0 0 0,0 1 0,0-1 0,0 0 0,-1 1 0,1-1 0,0 0 0,0 0 0,0 1 0,0-1 0,-1 0 0,1 1 0,0-1 0,0 0 0,-1 0 0,1 0 0,0 1 0,0-1 0,-1 0 0,1 0 0,0 0 0,-1 0 0,1 1 0,0-1 0,-1 0 0,1 0 0,-21 14 0,19-12 0,-42 23 0,-65 28 0,66-36 0,-35 18 0,65-27 0,-1-1 0,0 0 0,0-1 0,0-1 0,-28 7 0,25-8 0,6-1 0,0 0 0,0-1 0,-1-1 0,1 0 0,-12 0 0,21-1 0,1 0 0,-1 0 0,1-1 0,-1 1 0,1 0 0,0-1 0,-1 1 0,1-1 0,-1 1 0,1-1 0,0 0 0,0 0 0,-1 1 0,1-1 0,0 0 0,0 0 0,0 0 0,-2-2 0,2 1 0,1 0 0,-1 0 0,0 0 0,1 0 0,0 0 0,-1 0 0,1 1 0,0-1 0,0 0 0,0 0 0,0 0 0,0 0 0,1 0 0,-1 0 0,0 0 0,1 0 0,0 0 0,1-2 0,3-7 0,1 1 0,0-1 0,1 2 0,0-1 0,0 1 0,1 0 0,11-10 0,12-14 0,-27 27 0,11-13 0,1 0 0,1 1 0,0 1 0,2 1 0,27-20 0,-14 15 0,-19 11 0,1 1 0,1 1 0,0 0 0,25-9 0,-21 10 0,-14 4 0,1 1 0,0 0 0,0 1 0,0-1 0,0 1 0,0 0 0,8 0 0,-13 1 0,1 1 0,0-1 0,-1 1 0,1-1 0,-1 1 0,1 0 0,-1-1 0,1 1 0,-1 0 0,1 0 0,-1 0 0,0 0 0,1 0 0,-1 0 0,0 1 0,0-1 0,0 0 0,0 1 0,0-1 0,0 0 0,0 1 0,-1-1 0,1 1 0,0 0 0,-1-1 0,1 1 0,-1-1 0,0 1 0,1 0 0,-1-1 0,0 4 0,0 3 0,0-1 0,0 1 0,0 0 0,-1-1 0,0 1 0,-1-1 0,0 1 0,0-1 0,0 0 0,-1 1 0,0-1 0,-1-1 0,-8 14 0,6-10 0,-1 0 0,-1 0 0,0-1 0,0 0 0,-1 0 0,0-1 0,0 0 0,-12 7 0,6-5 0,1 1 0,-23 21 0,22-17 0,-29 20 0,9-11 0,-1-3 0,-59 27 0,104-61 0,11-8 0,-12 14 0,25-22 0,1 2 0,1 2 0,59-34 0,69-31 0,-140 78 0,1 0 0,1 1 0,0 2 0,0 0 0,47-9 0,-43 15 0,41 0 0,-44 3 0,-1-1 0,36-7 0,-27 2 0,1 1 0,0 1 0,0 2 0,61 4 0,-94-1 0,1-1 0,-1 0 0,1 1 0,-1 0 0,1-1 0,-1 1 0,0 0 0,1 0 0,-1 1 0,0-1 0,0 0 0,0 1 0,0-1 0,0 1 0,0 0 0,0 0 0,0-1 0,2 5 0,-2-2 0,0 0 0,0 0 0,0 0 0,0 0 0,-1 1 0,0-1 0,0 0 0,0 1 0,0-1 0,-1 7 0,1-5 0,-2 1 0,1-1 0,0 1 0,-1 0 0,0-1 0,-1 0 0,0 1 0,0-1 0,0 0 0,0 0 0,-1 0 0,0 0 0,0 0 0,-1-1 0,-4 6 0,-3-1 0,0-1 0,-1-1 0,0 0 0,-13 7 0,10-7 0,1 1 0,-19 15 0,19-14 0,0 0 0,-1-1 0,0 0 0,-23 8 0,21-9 0,16-7 0,0-1 0,0 1 0,-1-1 0,1 1 0,0-1 0,0 1 0,-1-1 0,1 0 0,0 1 0,-1-1 0,1 0 0,0 0 0,-1 0 0,1 0 0,0 0 0,-1 0 0,1-1 0,-2 1 0,2-1 0,1 1 0,-1-1 0,1 1 0,0-1 0,-1 1 0,1-1 0,-1 1 0,1-1 0,0 1 0,-1-1 0,1 1 0,0-1 0,0 0 0,0 1 0,-1-1 0,1 0 0,0 1 0,0-1 0,0 0 0,0 1 0,0-1 0,0 1 0,0-1 0,0 0 0,1 0 0,-1-3 0,1 1 0,0-1 0,0 1 0,0 0 0,1 0 0,-1 0 0,1 0 0,0 0 0,0 0 0,0 0 0,0 0 0,5-4 0,134-94 0,-67 51 0,-85 48 0,-11 7 0,-75 52 0,-25 12 0,79-48 0,-62 26 0,-85 17 0,162-57 0,-78 16 0,103-22 0,-31 2 0,24-8 0,10 5 0,0-1 0,0 1 0,0-1 0,0 0 0,1 1 0,-1-1 0,0 1 0,0-1 0,0 0 0,1 1 0,-1-1 0,0 1 0,1-1 0,-1 1 0,0-1 0,1 1 0,-1-1 0,1 1 0,-1-1 0,0 1 0,1 0 0,0-1 0,23-20 0,1 2 0,38-22 0,-19 12 0,-18 13 0,0 1 0,1 1 0,42-15 0,25 0-564,142-25 0,-185 48 552,0 2 1,91 5-1,28-2 18,-90-11-6,-53 7 0,36-2 0,-61 7 1,84-4 577,92 8 0,-176-4-578,-1 0 0,1 0 0,0 1 0,-1-1 0,1 0 0,0 1 0,-1-1 0,1 1 0,-1 0 0,1-1 0,-1 1 0,1 0 0,-1 0 0,3 2 0,-4-3 0,1 1 0,-1 0 0,1 0 0,-1-1 0,0 1 0,1 0 0,-1 0 0,0-1 0,1 1 0,-1 0 0,0 0 0,0 0 0,0-1 0,0 1 0,0 0 0,0 0 0,0 0 0,0 0 0,0-1 0,0 1 0,-1 1 0,1 1 0,-2-1 0,1 0 0,0 1 0,0-1 0,-1 0 0,1 1 0,-1-1 0,0 0 0,0 0 0,0 0 0,0-1 0,0 1 0,0 0 0,0-1 0,0 1 0,-5 1 0,-90 44 0,85-42 0,1 0 0,-1-1 0,-15 4 0,-32 12 0,42-11 0,-1 0 0,0-1 0,-1-1 0,0-1 0,0-1 0,0 0 0,-26 2 0,9-3 0,0 1 0,-43 12 0,46-9 0,0-1 0,-64 4 0,70-10 0,-176-3 0,201 2 0,0 0 0,-1 0 0,1-1 0,0 1 0,-1 0 0,1-1 0,0 0 0,-1 1 0,1-1 0,0 0 0,0 0 0,-3-2 0,4 2 0,1 0 0,0 0 0,-1 0 0,1 0 0,0 0 0,0 0 0,-1 0 0,1 0 0,0 0 0,0 0 0,0 0 0,0 0 0,0 0 0,1 0 0,-1 1 0,0-1 0,0 0 0,1 0 0,-1 0 0,0 0 0,1 0 0,-1 0 0,1 0 0,-1 0 0,1 1 0,-1-1 0,1 0 0,0 0 0,-1 1 0,2-2 0,8-8 0,1-1 0,0 2 0,0-1 0,1 2 0,0 0 0,1 0 0,22-10 0,-3 1 0,19-10 0,2 3 0,0 2 0,85-22 0,24 5 0,-133 32 0,49-20 0,-57 18 0,-1 2 0,1 0 0,1 2 0,-1 0 0,25-2 0,-11 3 0,-1-1 0,41-12 0,-50 10 0,0 1 0,1 1 0,0 1 0,0 2 0,40 0 0,-64 2 0,0 0 0,-1 1 0,1-1 0,0 0 0,-1 1 0,1-1 0,0 1 0,-1-1 0,1 1 0,0 0 0,-1 0 0,1 0 0,-1 0 0,0 0 0,1 0 0,-1 0 0,0 0 0,1 0 0,-1 1 0,0-1 0,0 0 0,0 1 0,0-1 0,0 3 0,0-3 0,-1 1 0,0-1 0,0 1 0,0-1 0,0 1 0,0-1 0,0 0 0,0 1 0,0-1 0,-1 1 0,1-1 0,0 1 0,-1-1 0,1 0 0,-1 1 0,0-1 0,0 0 0,1 1 0,-1-1 0,0 0 0,0 0 0,0 0 0,0 0 0,0 0 0,0 0 0,0 0 0,-1 0 0,1 0 0,-2 0 0,-164 106 0,155-99 0,0-1 0,-1-1 0,0 0 0,0 0 0,-1-1 0,-22 5 0,21-6 0,1 1 0,0 1 0,-22 13 0,158-68 0,41-21 0,-142 61 0,0 1 0,1 1 0,0 1 0,35-6 0,-30 8 0,0-2 0,41-16 0,-46 15 0,1 0 0,0 1 0,0 1 0,0 1 0,0 1 0,0 2 0,39 1 0,-28-2-198,0-1-1,0-1 1,43-13-1,-37 8-161,72-6 0,-6 1-41,-70 8 419,56-2 0,-5 7-18,140 4 0,-225-3 63,0 0-1,0 1 1,0-1 0,0 0-1,0 1 1,0 0 0,0-1-1,0 1 1,0 0-1,0 0 1,0 0 0,0 0-1,-1 0 1,4 3 0,-5-3-39,0-1 0,1 1 0,-1 0 0,0 0 0,0-1 0,1 1 0,-1 0 0,0 0 0,0 0 1,0-1-1,0 1 0,0 0 0,0 0 0,0 0 0,0-1 0,-1 1 0,1 0 0,0 0 0,0 0 0,-1-1 1,1 1-1,0 0 0,-1 0 0,1-1 0,-1 1 0,1 0 0,-1-1 0,1 1 0,-1-1 0,1 1 1,-1-1-1,0 1 0,1-1 0,-1 1 0,0-1 0,1 1 0,-1-1 0,-1 1 0,-45 30-24,-1-1 0,-69 32 0,76-45 0,0-1 0,-55 14 0,56-21-61,-114 34-458,109-29 519,0-3 0,-75 10 0,26-6 0,-2 8-5,63-14 0,-1-1 1,-64 5 0,40-2 196,49-9-147,1 0 0,-1 0 0,0 0-1,1-1 1,-1-1 0,0 1 0,0-1 0,-15-2-1,24 1-44,-1 1 0,0 0 0,1 0 1,-1 0-1,0-1 0,1 1 0,-1 0 0,0-1 0,1 1 0,-1 0 0,1-1 0,-1 1 0,1-1 0,-1 1 0,1-1 0,-1 1 0,1-1 1,-1 1-1,1-1 0,0 1 0,-1-1 0,1 0 0,0 1 0,-1-1 0,1 0 0,0 1 0,0-1 0,0 0 0,0 1 0,0-1 0,-1 0 0,1 0 1,0 1-1,1-1 0,-1 0 0,0 1 0,0-1 0,0 0 0,0 1 0,0-1 0,1 0 0,-1 1 0,0-1 0,1 0 0,-1 1 0,0-1 0,1 1 1,-1-1-1,1 1 0,-1-1 0,1 1 0,-1-1 0,2 0 0,28-26-1,59-29 1,135-61 0,-191 104 0,67-18 0,6-2 0,-80 24 0,1 2 0,46-7 0,-39 8 0,34-10 0,-33 7-208,-1 2 1,1 2-1,0 1 0,1 2 0,46 2 0,-50-2 93,0-1-1,-1-1 1,49-13-1,-44 8 15,1 2 0,40-3 0,-52 8 209,37-9-1,-39 6 80,0 1 0,26-1 0,-30 4 80,32 0 377,-49 1-620,1 0-1,0 0 0,0 1 0,-1-1 0,1 1 1,0 0-1,-1-1 0,1 1 0,-1 0 0,1 1 1,-1-1-1,1 0 0,3 4 0,-5-5-23,-1 1 0,1 0 0,-1-1 0,0 1 0,1-1 0,-1 1 0,0 0 0,0-1 0,1 1 0,-1 0 0,0 0 0,0-1 0,0 1 0,0 0 0,0-1 0,0 1 0,0 0 0,0 0 0,0-1 0,0 1 0,-1 0 0,1-1 0,0 1 0,0 0 0,-1-1 0,1 1 0,0 0 0,-1-1 0,1 1 0,0-1 0,-1 1 0,1 0 0,-1-1 0,1 1 0,-1-1 0,1 0 0,-1 1 0,0 0 0,-29 20 0,22-16 0,-176 105 0,40-51 0,96-42 0,-54 28 0,84-37 0,0-1 0,0-1 0,-33 8 0,-28 8 0,58-16 0,18-6 0,-1 1 0,1 0 0,-1 0 0,1 0 0,0 0 0,-1 0 0,1 1 0,0-1 0,0 1 0,0 0 0,0 0 0,0 0 0,-3 3 0,6-5 0,0 1 0,0-1 0,0 0 0,0 1 0,0-1 0,0 1 0,0-1 0,0 0 0,0 1 0,0-1 0,1 0 0,-1 1 0,0-1 0,0 1 0,0-1 0,0 0 0,1 1 0,-1-1 0,0 0 0,0 0 0,1 1 0,-1-1 0,0 0 0,0 1 0,1-1 0,-1 0 0,0 0 0,1 0 0,-1 1 0,0-1 0,1 0 0,-1 0 0,0 0 0,1 0 0,-1 0 0,1 0 0,-1 1 0,0-1 0,1 0 0,-1 0 0,0 0 0,1-1 0,18 4 0,-8-4 0,-1-1 0,1 0 0,0-1 0,-1 0 0,0 0 0,1-1 0,9-6 0,21-6 0,-15 6 0,34-19 0,-38 18 0,0 1 0,32-11 0,10 1 0,-25 8 0,68-14 0,-51 13 0,20-2 0,-70 14 0,1 1 0,-1-1 0,1 2 0,-1-1 0,0 0 0,1 1 0,-1 1 0,0-1 0,9 3 0,-14-3 0,1 0 0,-1-1 0,1 1 0,0 0 0,-1 0 0,1 0 0,-1 0 0,0 0 0,1 0 0,-1 0 0,0 0 0,1 1 0,-1-1 0,0 0 0,0 1 0,0-1 0,0 1 0,-1-1 0,1 1 0,0-1 0,-1 1 0,1 0 0,-1-1 0,1 1 0,-1 0 0,0 0 0,0-1 0,1 1 0,-1 0 0,-1 0 0,1-1 0,0 1 0,0 0 0,-1 0 0,1-1 0,-1 1 0,1 0 0,-2 2 0,0 1 0,-1 0 0,0 0 0,0 0 0,0 0 0,0-1 0,-1 1 0,0-1 0,0 0 0,0 0 0,-7 5 0,-203 124 0,175-111 0,29-14 0,10-5 0,18-11 0,29-21 0,2 2 0,95-38 0,-85 33 0,-50 26 0,0 0 0,0 1 0,0 0 0,1 1 0,-1 0 0,1 1 0,0 0 0,16-3 0,182-32 0,-146 24 0,1 3 0,0 2 0,68 0 0,-99 10 0,36 0 0,-64-1 0,0 0 0,1 0 0,-1-1 0,1 0 0,-1 0 0,0 0 0,0-1 0,0 1 0,0-1 0,0 0 0,5-3 0,-9 5 0,0 0 0,0 0 0,0 0 0,0 0 0,0 0 0,-1 0 0,1 0 0,0 0 0,0 0 0,0 0 0,0 0 0,-1 0 0,1 0 0,0 0 0,0 0 0,0 0 0,0 0 0,-1 0 0,1 0 0,0 0 0,0 0 0,0 0 0,0 0 0,0 0 0,-1 0 0,1 0 0,0 0 0,0 0 0,0 0 0,0 0 0,0-1 0,-1 1 0,1 0 0,0 0 0,0 0 0,0 0 0,0 0 0,0 0 0,0-1 0,0 1 0,0 0 0,0 0 0,0 0 0,-1 0 0,1 0 0,0-1 0,0 1 0,0 0 0,0 0 0,0 0 0,0 0 0,0-1 0,0 1 0,0 0 0,0 0 0,0 0 0,0 0 0,1-1 0,-1 1 0,0 0 0,0 0 0,0 0 0,0 0 0,0 0 0,0-1 0,0 1 0,0 0 0,-14 0 0,-6 6 0,2 1 0,-34 16 0,-7 2 0,-88 20 0,121-37 0,0-2 0,-1-1 0,-41 2 0,-22 4 0,-4-1 0,94-10 0,0 0 0,0 0 0,0 0 0,0 0 0,1 0 0,-1 0 0,0 0 0,0 0 0,0 0 0,0 0 0,0 0 0,0 0 0,0-1 0,0 1 0,0 0 0,0 0 0,0 0 0,0 0 0,0 0 0,0 0 0,0 0 0,0 0 0,0 0 0,0 0 0,0-1 0,0 1 0,0 0 0,0 0 0,0 0 0,0 0 0,0 0 0,0 0 0,0 0 0,0 0 0,0 0 0,0 0 0,0-1 0,0 1 0,0 0 0,0 0 0,0 0 0,0 0 0,0 0 0,0 0 0,0 0 0,0 0 0,0 0 0,0 0 0,-1 0 0,1 0 0,0 0 0,0 0 0,0 0 0,0-1 0,0 1 0,0 0 0,0 0 0,0 0 0,0 0 0,0 0 0,-1 0 0,13-9 0,17-9 0,22-3 0,86-23 0,-93 33 0,0 2 0,1 2 0,83-3 0,1053 11-2541,-1157 1 2501,1 0-1,39 10 0,-17-3 58,-38-8-17,55 11 7,106 4 1,-139-15 480,-1 2 0,0 1 0,0 2-1,48 15 1,-27-9-334,-37-10-148,0 2 1,0-1-1,0 2 0,-1-1 1,16 10-1,-27-14-6,-1 1 0,0-1 0,1 1 0,-1 0 0,0 0 0,0 0 0,0 0 0,0 0 0,0 0 0,0 0 0,0 0 0,0 0 0,0 0 0,0 1 0,-1-1 0,1 0 0,0 0 0,-1 1 0,1 1 0,-1-2 0,0 0 0,0 0 0,0 0 0,-1 0 0,1 0 0,0 0 0,-1 0 0,1 0 0,0 0 0,-1 0 0,1 0 0,-1-1 0,0 1 0,1 0 0,-1 0 0,0-1 0,1 1 0,-1 0 0,0-1 0,-1 2 0,-7 3 0,-1 1 0,1-2 0,-1 0 0,-13 4 0,8-2 0,-6 3 0,0 0 0,0-1 0,-1 0 0,0-1 0,0-2 0,-41 6 0,36-9 0,0 2 0,-41 12 0,79-20 0,-1-1 0,1-1 0,17-12 0,-12 8 0,-1 1 0,23-10 0,-4 5 0,1 1 0,0 3 0,66-12 0,57-3 0,-26-2 0,-85 17 0,-37 7 0,0 1 0,0-1 0,0 2 0,0-1 0,0 2 0,0-1 0,1 1 0,11 2 0,-22-2 0,1 0 0,0 0 0,0 0 0,-1 0 0,1 1 0,0-1 0,0 0 0,-1 0 0,1 1 0,0-1 0,-1 0 0,1 1 0,-1-1 0,1 1 0,0-1 0,-1 1 0,1-1 0,-1 1 0,1-1 0,-1 1 0,1 0 0,-1-1 0,0 1 0,1-1 0,-1 1 0,0 0 0,0 0 0,1 0 0,-1 0 0,0 1 0,0-1 0,-1 0 0,1 1 0,0-1 0,-1 0 0,1 1 0,-1-1 0,1 0 0,-1 0 0,0 0 0,1 0 0,-1 1 0,-1 0 0,-3 4 0,0-1 0,0 1 0,-1-1 0,-7 6 0,-8 1 0,-1 0 0,0-1 0,0-1 0,-26 7 0,-16 8 0,52-22 0,10-6 0,16-9 0,22-3 0,4-1 0,-1-1 0,71-45 0,-89 50 0,-1 0 0,1 2 0,30-11 0,-9 4 0,20-7 0,-38 16 0,-1-1 0,33-18 0,-45 21 0,-1 1 0,1 1 0,21-6 0,-26 8 0,-13 3 0,1-1 0,-1 1 0,1 0 0,-1 0 0,1 1 0,-7 2 0,-8 5 0,5 0 0,0-2 0,-30 9 0,-12 7 0,-2 2 0,56-24 0,0 0 0,-1 0 0,1 0 0,0-1 0,-1 0 0,1 1 0,-1-1 0,1-1 0,-1 1 0,1-1 0,-7-1 0,9 1 0,0-1 0,-1 1 0,1-1 0,0 1 0,-1-1 0,1 0 0,0 0 0,0 0 0,0 0 0,1 0 0,-1 0 0,1-1 0,-1 1 0,1 0 0,0-1 0,-1 1 0,1-1 0,0 0 0,1 1 0,-1-1 0,0 0 0,1 1 0,0-1 0,0 0 0,0-5 0,-1 2 0,1 1 0,1-1 0,-1 0 0,1 1 0,0-1 0,0 1 0,0-1 0,1 1 0,0-1 0,0 1 0,0 0 0,4-5 0,22-16 0,-27 25 0,0-1 0,1 1 0,-1 0 0,1 0 0,-1 0 0,1 1 0,0-1 0,-1 0 0,1 1 0,0-1 0,-1 1 0,1-1 0,0 1 0,-1 0 0,1 0 0,0 0 0,0 0 0,2 0 0,-6 3 0,0 0 0,-1 0 0,0 0 0,1 0 0,-1-1 0,0 1 0,0-1 0,0 0 0,-6 3 0,-107 47 0,41-21 0,59-26 0,0-1 0,0 0 0,-1-1 0,1-1 0,0-1 0,-1 0 0,0-1 0,-18-2 0,21 1 0,447 2 0,-194-3 0,154 2 0,-377 1 0,0 1 0,0 0 0,20 6 0,-17-3 0,35 3 0,35 5 0,-58-7 0,32 1 0,-51-6 0,1 0 0,-1 1 0,1 0 0,-1 1 0,0 0 0,0 1 0,-1 1 0,1 0 0,-1 0 0,0 1 0,15 10 0,-24-14 0,-1-1 0,1 0 0,-1 1 0,1-1 0,-1 0 0,0 1 0,0 0 0,0-1 0,0 1 0,0 0 0,0 0 0,0-1 0,0 1 0,-1 0 0,1 0 0,0 0 0,-1 0 0,0 0 0,0 0 0,1 0 0,-2 3 0,1-2 0,-1 1 0,0-1 0,0 0 0,0 0 0,-1 0 0,1 0 0,-1-1 0,1 1 0,-1 0 0,0-1 0,0 1 0,-3 2 0,-4 4 0,-1-1 0,0 0 0,0-1 0,0 0 0,-23 11 0,-15 1 0,-94 25 0,11-18 0,0 0 0,113-22 0,0 0 0,0-2 0,0 0 0,-1-1 0,1 0 0,-1-2 0,1 0 0,-29-6 0,46 7 0,1 0 0,-1 0 0,1 0 0,-1 0 0,1 0 0,-1-1 0,1 1 0,-1 0 0,1 0 0,-1-1 0,1 1 0,-1 0 0,1 0 0,-1-1 0,1 1 0,0 0 0,-1-1 0,1 1 0,0-1 0,-1 1 0,1-1 0,0 1 0,-1-1 0,1 1 0,0 0 0,0-1 0,0 1 0,-1-1 0,1 0 0,0 1 0,0-1 0,0 1 0,0-1 0,0 1 0,0-1 0,0 1 0,0-1 0,1-1 0,0 0 0,0 0 0,0 0 0,0 1 0,0-1 0,1 1 0,-1-1 0,0 1 0,1-1 0,2-1 0,40-26 0,15-4 0,-22 11 0,75-31 0,-5 7 0,-66 26 0,58-18 0,32 11 0,0 2 0,-113 21 0,1 0 0,0 1 0,-1 2 0,1-1 0,0 2 0,0 1 0,0 0 0,24 6 0,-42-7 0,-1 0 0,1 0 0,-1 0 0,1 0 0,-1 0 0,1 0 0,-1 0 0,0 0 0,1 1 0,-1-1 0,1 0 0,-1 0 0,1 1 0,-1-1 0,1 0 0,-1 1 0,0-1 0,1 0 0,-1 1 0,0-1 0,1 0 0,-1 1 0,0-1 0,0 1 0,1-1 0,-1 1 0,0-1 0,0 1 0,0-1 0,1 0 0,-1 1 0,0-1 0,0 1 0,0-1 0,0 1 0,0-1 0,0 1 0,0-1 0,0 1 0,0-1 0,0 1 0,0-1 0,-1 1 0,1-1 0,0 1 0,0-1 0,0 1 0,-1-1 0,1 1 0,0-1 0,-1 1 0,1-1 0,0 0 0,-1 1 0,1-1 0,0 0 0,-1 1 0,1-1 0,-1 0 0,1 0 0,0 1 0,-1-1 0,1 0 0,-1 0 0,0 1 0,-36 21 0,31-19 0,-23 10 0,-1 0 0,0-2 0,-1-1 0,-39 8 0,11-1 0,44-11 0,-1-1 0,0-1 0,0-1 0,-21 3 0,27-6 0,-30 1 0,38-1 0,0 0 0,0 0 0,0 0 0,0-1 0,-1 1 0,1-1 0,0 1 0,0-1 0,0 0 0,0 0 0,0 0 0,1 0 0,-1 0 0,-2-2 0,3 2 0,1 1 0,0 0 0,0-1 0,0 1 0,0-1 0,0 1 0,0 0 0,0-1 0,0 1 0,0-1 0,0 1 0,0-1 0,0 1 0,0 0 0,0-1 0,0 1 0,0-1 0,0 1 0,1 0 0,-1-1 0,0 1 0,0 0 0,1-1 0,-1 1 0,0 0 0,0-1 0,1 1 0,-1 0 0,0-1 0,1 1 0,-1 0 0,0 0 0,1-1 0,-1 1 0,0 0 0,1 0 0,17-11 0,-15 9 0,32-25 0,-30 22 0,0 1 0,1-1 0,-1 1 0,1 0 0,0 1 0,0-1 0,10-3 0,-12 6 0,52-18 0,113-22 0,-59 18 0,-77 14 0,1 2 0,52-5 0,-20 9 0,78 7 0,-142-4 0,1 0 0,-1 1 0,1-1 0,0 1 0,-1 0 0,1-1 0,-1 1 0,1 0 0,-1 0 0,0 1 0,1-1 0,1 2 0,-3-2 0,0 0 0,0 0 0,0 0 0,-1 0 0,1 0 0,0 0 0,0 0 0,-1 0 0,1 0 0,-1 0 0,1 1 0,-1-1 0,0 0 0,1 0 0,-1 0 0,0 1 0,0-1 0,0 2 0,0 1 0,-1-1 0,0 1 0,0 0 0,0-1 0,0 0 0,-1 1 0,1-1 0,-1 0 0,0 1 0,0-1 0,0 0 0,0-1 0,-1 1 0,1 0 0,-5 3 0,-16 11 0,0-1 0,-1 0 0,-1-2 0,0-1 0,-34 11 0,9-4 0,31-14 0,1 1 0,1 1 0,-28 16 0,32-17 0,0-1 0,0-1 0,0 1 0,0-2 0,-1 0 0,0-1 0,-24 3 0,-42 12 0,19-2 0,-95 15 0,33-16 0,121-14 0,0-1 0,0 0 0,0 1 0,0-1 0,0 0 0,1-1 0,-1 1 0,0 0 0,0 0 0,0-1 0,0 1 0,0-1 0,0 1 0,1-1 0,-1 0 0,0 0 0,0 0 0,-1-1 0,3 1 0,-1 1 0,1-1 0,0 1 0,-1 0 0,1-1 0,0 1 0,-1-1 0,1 1 0,0-1 0,0 1 0,0-1 0,0 0 0,0 1 0,-1-1 0,1 1 0,0-1 0,0 1 0,0-1 0,0 1 0,1-1 0,-1 0 0,0 1 0,0-1 0,14-17 0,3 3 0,1 1 0,-1 1 0,2 0 0,0 1 0,1 2 0,32-14 0,-46 22 0,-1-1 0,0 0 0,1 0 0,-1 0 0,8-7 0,-9 7 0,1-1 0,0 1 0,0 0 0,0 0 0,0 0 0,8-2 0,15-5 0,0-1 0,0-2 0,27-17 0,-45 26 0,-1 0 0,1 0 0,18-4 0,-19 6 0,0-1 0,0 0 0,0 0 0,0-1 0,9-5 0,-6 3 0,1 0 0,1 1 0,-1 0 0,1 1 0,-1 0 0,1 1 0,0 1 0,16-1 0,-8 1 0,0-2 0,27-7 0,-45 9 0,84-22 0,-81 23 0,0 0 0,0 0 0,0 0 0,0 1 0,0 0 0,1 0 0,-1 1 0,0 0 0,0 0 0,9 3 0,-15-4 0,0 1 0,1-1 0,-1 0 0,0 1 0,0-1 0,0 1 0,0 0 0,0-1 0,0 1 0,0 0 0,0 0 0,0 0 0,0-1 0,0 1 0,-1 0 0,1 0 0,0 0 0,-1 0 0,1 0 0,0 1 0,-1-1 0,1 0 0,-1 0 0,0 0 0,1 2 0,-1-1 0,-1 0 0,1 0 0,0 0 0,-1 0 0,1-1 0,-1 1 0,0 0 0,0 0 0,1 0 0,-1-1 0,0 1 0,-1 0 0,1-1 0,-2 3 0,-6 6 0,-2-1 0,1 1 0,-19 11 0,22-16 0,-23 15 0,0-2 0,-2-1 0,0-1 0,0-2 0,-64 18 0,41-12 0,36-12 0,1-1 0,-1-1 0,-1-1 0,-33 5 0,52-10 0,-1 0 0,1 0 0,0 1 0,0-1 0,-1 0 0,1 0 0,0 0 0,0 0 0,-1 0 0,1 0 0,0-1 0,0 1 0,-1 0 0,1-1 0,0 1 0,0-1 0,0 1 0,0-1 0,0 0 0,0 1 0,0-1 0,0 0 0,0 0 0,0 1 0,-2-3 0,3 2 0,0-1 0,0 1 0,0-1 0,0 1 0,0-1 0,0 1 0,0 0 0,1-1 0,-1 1 0,0-1 0,1 1 0,-1 0 0,1-1 0,-1 1 0,1 0 0,0-1 0,0 1 0,0-1 0,7-9 0,1 0 0,0 1 0,13-13 0,18-11 0,45-30 0,46-34 0,-104 82 0,0 2 0,1 1 0,1 1 0,40-11 0,50-21 0,-95 35 0,1 0 0,0 2 0,37-6 0,-31 7 0,53-17 0,-69 18 0,1 1 0,-1 0 0,1 1 0,-1 1 0,18 0 0,84 3 0,-46 1 0,-30-3 0,-28-1 0,-1 2 0,0-1 0,0 2 0,1-1 0,-1 2 0,0 0 0,13 3 0,-23-3 0,1-1 0,-1 1 0,1 0 0,-1 0 0,0 0 0,1 0 0,-1 0 0,0 0 0,-1 1 0,1-1 0,0 1 0,-1 0 0,1-1 0,-1 1 0,0 0 0,0 0 0,0-1 0,0 1 0,-1 0 0,1 0 0,-1 0 0,1 6 0,-1-4 0,1-1 0,-1 1 0,-1-1 0,1 1 0,0 0 0,-1-1 0,0 0 0,0 1 0,-1-1 0,1 0 0,-1 1 0,0-1 0,0 0 0,-5 7 0,-12 8 0,-2-2 0,0 0 0,-1-1 0,-1-1 0,-43 20 0,51-26 0,-59 26 0,-15 9 0,59-28 0,-32 11 0,40-18 0,-40 10 0,114-52 0,47-36 0,122-44 0,-207 107 0,1 0 0,0 2 0,0-1 0,1 2 0,22-3 0,-15 3 0,34-10 0,-44 8 0,0 1 0,1 0 0,-1 0 0,1 1 0,15-1 0,-29 4 0,0 0 0,0 0 0,1 0 0,-1 0 0,0 0 0,0 0 0,0 0 0,1 0 0,-1-1 0,0 1 0,0 0 0,0 0 0,1 0 0,-1 0 0,0 0 0,0 0 0,0 0 0,1 0 0,-1 1 0,0-1 0,0 0 0,0 0 0,1 0 0,-1 0 0,0 0 0,0 0 0,0 0 0,0 0 0,1 0 0,-1 1 0,0-1 0,0 0 0,0 0 0,0 0 0,0 0 0,1 0 0,-1 1 0,0-1 0,0 0 0,0 0 0,0 0 0,0 1 0,0-1 0,0 0 0,0 0 0,0 0 0,0 1 0,-9 8 0,-23 11 0,28-18 0,-12 7 0,-17 11 0,-72 31 0,77-41 0,9-1 0,-2-2 0,-27 6 0,-41 10-223,62-14 105,-1-2 0,0-1 0,-36 3 0,-42 4 111,70-7 68,-56 2 1,72-7 161,-3 0 24,38-5-138,-3 1-109,0 0 0,0 0 0,22-11 0,-21 8 0,0 1 0,24-7 0,78-19 0,-60 14 0,-37 12 0,1 2 0,-1 0 0,22 1 0,37-7 0,61-8 0,-13 3 0,-62 6 0,1 3 0,112 6 0,-63 1 0,361-2 0,-469 0 0,0 1 0,0-1 0,1 1 0,-1-1 0,0 2 0,0-1 0,0 0 0,-1 1 0,9 4 0,-12-5 0,1-1 0,-1 1 0,0 0 0,0 0 0,0 0 0,0 0 0,0 0 0,0 0 0,0 0 0,0 1 0,-1-1 0,1 0 0,0 0 0,-1 1 0,1-1 0,-1 0 0,1 1 0,-1-1 0,0 1 0,1-1 0,-1 0 0,0 1 0,0-1 0,0 1 0,0-1 0,0 1 0,-1-1 0,1 0 0,0 1 0,-1-1 0,1 1 0,-1-1 0,1 0 0,-1 1 0,1-1 0,-1 0 0,0 0 0,0 0 0,-1 2 0,-3 5 0,-1-1 0,0 0 0,0 0 0,0-1 0,-1 0 0,0 0 0,0 0 0,-1-1 0,1 0 0,-13 6 0,-9 2 0,-50 16 0,47-19 0,12-4 0,1-1 0,-1-2 0,-24 3 0,25-5 0,0 2 0,1 0 0,-34 11 0,23-5 0,0-1 0,-1-2 0,0-1 0,0-1 0,-1-1 0,1-2 0,-1-1 0,-42-6 0,71 6 0,1 0 0,-1 0 0,0 0 0,1-1 0,-1 1 0,0 0 0,1-1 0,-1 1 0,1-1 0,-1 0 0,1 0 0,-1 1 0,1-1 0,0 0 0,-1 0 0,1 0 0,0 0 0,0-1 0,-1 1 0,1 0 0,0 0 0,0-1 0,1 1 0,-1-1 0,-1-1 0,2 1 0,0 1 0,0-1 0,0 0 0,0 1 0,0-1 0,0 0 0,0 1 0,1-1 0,-1 0 0,1 1 0,-1-1 0,1 1 0,-1-1 0,1 1 0,0-1 0,0 1 0,0-1 0,0 1 0,0 0 0,0-1 0,0 1 0,0 0 0,1 0 0,-1 0 0,3-2 0,26-18 0,34-19 0,-42 27 0,7-3 0,0 2 0,0 1 0,35-10 0,97-22 0,-141 40 0,137-21 0,-151 25 0,1-1 0,0 2 0,0-1 0,-1 1 0,1 0 0,13 1 0,-18-1 0,-1 0 0,0 1 0,0-1 0,0 0 0,0 1 0,0-1 0,0 0 0,1 1 0,-1 0 0,0-1 0,0 1 0,-1-1 0,1 1 0,0 0 0,0 0 0,0 0 0,0-1 0,-1 1 0,1 0 0,0 0 0,-1 0 0,1 0 0,0 0 0,-1 0 0,0 0 0,1 1 0,-1-1 0,0 0 0,1 0 0,-1 0 0,0 0 0,0 0 0,0 1 0,0-1 0,0 0 0,0 0 0,0 0 0,0 0 0,-1 0 0,1 1 0,0-1 0,-1 0 0,1 0 0,-1 0 0,1 0 0,-1 0 0,0 0 0,0 1 0,-3 4 0,0 0 0,0 0 0,-1 0 0,0 0 0,0-1 0,0 0 0,0 0 0,-1 0 0,0-1 0,0 0 0,-10 6 0,-14 5 0,-35 14 0,56-25 0,-15 4 0,-1 0 0,-45 6 0,39-8 0,-40 12 0,52-13 0,0 0 0,0-2 0,-1 0 0,-30-1 0,21 0 0,-35 5 0,-103 25 0,164-31 0,-26 5 0,23-6 0,17-7 0,6 1 0,1 0 0,26-5 0,26-9 0,-38 9 0,46-9 0,-53 15 0,-1-1 0,0-1 0,0-1 0,27-14 0,-35 15 0,1 1 0,-1 1 0,1 1 0,0 0 0,0 1 0,0 1 0,27-1 0,44-6 0,84-28 0,-116 26 0,-35 6 0,2 1 0,36-2 0,325 6 0,-172 1 0,-185-2 0,0-2 0,29-6 0,-27 3 0,44-1 0,-51 6 0,-7 0 0,-1 1 0,29 2 0,-42-2 0,0 0 0,-1 0 0,1 0 0,-1 0 0,1 1 0,0-1 0,-1 0 0,1 0 0,-1 0 0,1 1 0,0-1 0,-1 0 0,1 0 0,-1 1 0,1-1 0,-1 0 0,1 1 0,-1-1 0,1 1 0,-1-1 0,0 1 0,1-1 0,-1 1 0,0-1 0,1 1 0,-1-1 0,0 1 0,1-1 0,-1 1 0,0 0 0,0 0 0,0 0 0,0 0 0,0 1 0,-1-1 0,1 0 0,-1 1 0,1-1 0,-1 0 0,1 0 0,-1 0 0,0 0 0,1 1 0,-1-1 0,-2 1 0,-1 3 0,-1 0 0,0 0 0,-1-1 0,-9 7 0,-143 59 0,108-50 0,24-9 0,6-2 0,-1 0 0,1-2 0,-2 0 0,1-1 0,-1-1 0,-26 2 0,-60 5 0,71-6 0,-55 2 0,73-7 0,-1 1 0,-29 7 0,32-5 0,-1-1 0,0 0 0,-23-1 0,39-2 0,1 1 0,-1-1 0,1 0 0,-1 0 0,1 0 0,-1-1 0,1 1 0,-1 0 0,1-1 0,-1 1 0,1 0 0,0-1 0,-1 0 0,1 1 0,0-1 0,-1 0 0,1 0 0,0 0 0,0 1 0,0-1 0,-2-3 0,2 3 0,1 0 0,0 0 0,0 0 0,0 0 0,0 0 0,0-1 0,0 1 0,0 0 0,0 0 0,0 0 0,1 0 0,-1 0 0,0 0 0,1 0 0,-1-1 0,1 1 0,-1 0 0,1 0 0,0 1 0,-1-1 0,2-1 0,3-4 0,0 0 0,0 0 0,1 1 0,0 0 0,0 0 0,0 1 0,8-5 0,113-46 0,-118 51 0,1 0 0,0 0 0,17-3 0,-17 4 0,0 0 0,0 0 0,-1 0 0,15-8 0,-7 0 0,1 1 0,0 1 0,1 1 0,29-9 0,21-3 0,-34 9 0,72-13 0,-61 16 0,65-21 0,-78 19 0,1 1 0,0 1 0,0 2 0,41-2 0,-47 8 0,0-2 0,0-1 0,29-6 0,-20 3 0,0 2 0,-1 1 0,66 4 0,-36 1 0,-60-2 0,1 0 0,-1 1 0,0 0 0,0 1 0,0-1 0,0 1 0,9 4 0,-14-6 0,0 1 0,0-1 0,0 1 0,0-1 0,0 1 0,0 0 0,0-1 0,0 1 0,0 0 0,0-1 0,0 1 0,-1 0 0,1 0 0,0 0 0,-1 0 0,1 0 0,0 0 0,-1 0 0,1 0 0,-1 0 0,0 0 0,1 0 0,-1 0 0,0 1 0,1-1 0,-1 0 0,0 0 0,0 0 0,0 0 0,0 0 0,0 1 0,-1-1 0,1 0 0,0 0 0,0 0 0,-1 0 0,1 0 0,-1 0 0,1 1 0,-1-1 0,1 0 0,-1 0 0,1-1 0,-1 1 0,0 0 0,0 0 0,0 0 0,-1 1 0,-6 6 0,-1 0 0,1-1 0,-1 1 0,-1-2 0,0 1 0,0-2 0,0 1 0,-13 4 0,-14 8 0,-69 33 0,95-43 0,19-6 0,20-6 0,22-14 0,-38 13 0,1 0 0,0 1 0,1 0 0,-1 1 0,20-2 0,226 3 0,-124 4 0,-130-2 0,1 0 0,-1 1 0,0 0 0,1 0 0,-1 0 0,0 0 0,0 1 0,0 0 0,7 3 0,-11-4 0,0 0 0,0-1 0,0 1 0,0 0 0,0 0 0,0 0 0,0 0 0,0 0 0,0 0 0,0 0 0,0 0 0,-1 0 0,1 0 0,0 0 0,-1 1 0,1-1 0,-1 0 0,1 1 0,-1-1 0,0 0 0,1 0 0,-1 1 0,0-1 0,0 1 0,0-1 0,0 0 0,0 1 0,0-1 0,-1 0 0,1 1 0,0-1 0,-1 0 0,1 0 0,-1 1 0,1-1 0,-1 0 0,0 0 0,1 0 0,-1 1 0,0-1 0,0 0 0,-1 1 0,-4 3 0,1 1 0,-1-2 0,-1 1 0,1 0 0,-1-1 0,1-1 0,-1 1 0,0-1 0,-1 0 0,1 0 0,-10 1 0,-22 11 0,5-1 0,-66 19 0,68-28 0,-1 0 0,0-2 0,0-2 0,-57-4 0,7 0 0,49 4 0,22 0 0,0-1 0,-1 0 0,1 0 0,-1-2 0,-16-3 0,28 5 0,0 0 0,1 0 0,-1 0 0,0 0 0,1 0 0,-1-1 0,0 1 0,1 0 0,-1-1 0,0 1 0,1 0 0,-1-1 0,1 1 0,-1 0 0,1-1 0,-1 1 0,1-1 0,-1 1 0,1-1 0,-1 0 0,1 1 0,-1-1 0,1 1 0,0-1 0,0 0 0,-1 1 0,1-1 0,0 0 0,0 1 0,0-1 0,-1-1 0,2 1 0,-1-1 0,1 1 0,0-1 0,-1 1 0,1 0 0,0-1 0,0 1 0,0 0 0,0-1 0,0 1 0,0 0 0,0 0 0,2-1 0,47-31 0,-46 31 0,60-27 0,-48 23 0,0-1 0,0-1 0,0-1 0,16-11 0,-20 12 0,1 0 0,0 1 0,0 1 0,27-10 0,8-3 0,-33 13 0,1 1 0,22-6 0,-22 8 0,-1-1 0,28-13 0,-18 4 0,38-17 0,-59 29 0,0-1 0,0 1 0,0 0 0,0 0 0,0 1 0,0-1 0,0 1 0,0 0 0,1 0 0,-1 0 0,0 0 0,0 1 0,6 1 0,-9-2 0,1 1 0,-1-1 0,1 1 0,-1 0 0,1-1 0,-1 1 0,1 0 0,-1 0 0,0 0 0,0 0 0,1 0 0,-1 0 0,0 0 0,0 0 0,0 1 0,0-1 0,0 0 0,0 1 0,0-1 0,-1 1 0,1-1 0,0 1 0,-1-1 0,1 2 0,-1 0 0,0 0 0,0 0 0,0-1 0,-1 1 0,1 0 0,-1 0 0,1-1 0,-1 1 0,0-1 0,0 1 0,0-1 0,-3 5 0,-4 5 0,0-1 0,0 0 0,-1-1 0,-15 13 0,20-19 0,-1 0 0,1 1 0,0-1 0,1 1 0,-1 0 0,1-1 0,0 2 0,0-1 0,-4 10 0,7-14 0,0 0 0,0-1 0,0 1 0,1 0 0,-1-1 0,0 1 0,0 0 0,1-1 0,-1 1 0,0 0 0,1-1 0,-1 1 0,1-1 0,-1 1 0,1-1 0,-1 1 0,1-1 0,-1 1 0,1-1 0,-1 1 0,1-1 0,0 0 0,-1 1 0,1-1 0,0 0 0,-1 0 0,1 1 0,0-1 0,-1 0 0,1 0 0,0 0 0,-1 0 0,1 0 0,1 0 0,29 2 0,-27-2 0,-3 0 0,28 1 0,57-7 0,-77 5 0,1-1 0,-1 0 0,0-1 0,-1 0 0,1 0 0,0-1 0,-1 0 0,0 0 0,0-1 0,11-8 0,-11 7 0,0 1 0,1 0 0,-1 1 0,1 0 0,0 0 0,1 1 0,17-5 0,-13 5 0,1-2 0,18-8 0,-32 12 0,1 1 0,-1-1 0,0 0 0,1 0 0,0 1 0,-1-1 0,1 1 0,-1-1 0,1 1 0,0 0 0,-1-1 0,1 1 0,0 0 0,-1 0 0,1 0 0,-1 1 0,1-1 0,0 0 0,-1 0 0,1 1 0,0-1 0,-1 1 0,1 0 0,-1-1 0,3 2 0,-3 0 0,0 0 0,0-1 0,0 1 0,0 0 0,0-1 0,0 1 0,-1 0 0,1 0 0,0 0 0,-1 0 0,0 0 0,1 0 0,-1 0 0,0 0 0,0 0 0,0 0 0,0 0 0,0 0 0,-1 0 0,1-1 0,-1 1 0,0 2 0,0 1 0,-1 1 0,0-1 0,0 0 0,0-1 0,0 1 0,-1 0 0,0-1 0,0 1 0,0-1 0,-1 0 0,1 0 0,-1 0 0,-6 5 0,-4 1 0,-1 0 0,-28 14 0,28-17 0,0 2 0,-24 17 0,113-79 0,28-22 0,32-27 0,-4 3 0,-119 92 0,0 0 0,22-10 0,-28 15 0,0-1 0,0 2 0,0-1 0,0 0 0,0 1 0,0 0 0,1 0 0,-1 1 0,7 0 0,-11 0 0,-1 0 0,1 1 0,0-1 0,0 0 0,0 1 0,-1-1 0,1 1 0,0 0 0,0-1 0,-1 1 0,1 0 0,-1-1 0,1 1 0,-1 0 0,1-1 0,-1 1 0,1 0 0,-1 0 0,1 0 0,-1 0 0,0-1 0,0 1 0,1 0 0,-1 0 0,0 0 0,0 0 0,0 0 0,0 0 0,0 0 0,0 0 0,0-1 0,-1 1 0,1 0 0,0 0 0,0 0 0,-1 1 0,-9 34 0,4-25 0,0 0 0,-1 0 0,0-1 0,-1 0 0,0 0 0,0-1 0,-15 13 0,11-11 0,1 0 0,1 1 0,-17 24 0,26-36 0,1 1 0,-1 0 0,1-1 0,-1 1 0,1 0 0,0-1 0,-1 1 0,1 0 0,0 0 0,-1 0 0,1-1 0,0 1 0,0 0 0,0 0 0,0 0 0,-1 0 0,1-1 0,0 1 0,1 0 0,-1 1 0,0-2 0,1 0 0,-1 1 0,1-1 0,-1 0 0,1 0 0,-1 0 0,1 0 0,-1 0 0,1 0 0,-1 1 0,1-1 0,-1 0 0,1 0 0,-1-1 0,1 1 0,-1 0 0,1 0 0,-1 0 0,0 0 0,1 0 0,-1 0 0,1-1 0,0 1 0,33-18 0,-32 17 0,9-5 0,1 0 0,0 0 0,24-6 0,-36 12 0,0-1 0,0 1 0,0 0 0,0 0 0,0 0 0,0 0 0,0 0 0,0 0 0,0 0 0,0 0 0,1 0 0,-1 0 0,0 0 0,0 0 0,0 0 0,0 0 0,0 0 0,0 0 0,0 0 0,1 0 0,-1 0 0,0 0 0,0 0 0,0 0 0,0 0 0,0 0 0,0 0 0,0 0 0,0 0 0,1 0 0,-1 0 0,0 0 0,0 0 0,0 0 0,0 0 0,0 0 0,0 0 0,0 0 0,0 1 0,0-1 0,0 0 0,0 0 0,1 0 0,-1 0 0,0 0 0,0 0 0,0 0 0,0 0 0,0 0 0,0 1 0,0-1 0,0 0 0,0 0 0,0 0 0,0 0 0,0 0 0,0 0 0,0 0 0,0 1 0,0-1 0,0 0 0,0 0 0,0 0 0,0 0 0,0 0 0,0 0 0,-8 11 0,-12 10 0,-1-9 0,0-1 0,-38 15 0,39-18 0,6-3 0,-1-1 0,0-1 0,0 0 0,-24 2 0,25-4 0,1 0 0,0 1 0,-1 1 0,1 0 0,0 1 0,-16 7 0,4 0 0,-1-2 0,1 0 0,-29 4 0,45-11 0,-69 9 0,9-2 0,7 6 0,27-7 0,-1 0 0,-68 4 0,73-10 0,-43 8 0,42-4 0,-40 1 0,-268-8-1365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31:04.0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2232 334 24575,'0'1'0,"0"-1"0,0 0 0,0 1 0,1-1 0,-1 0 0,0 1 0,0-1 0,0 0 0,0 1 0,1-1 0,-1 0 0,0 1 0,0-1 0,1 0 0,-1 0 0,0 1 0,1-1 0,-1 0 0,0 0 0,1 0 0,-1 1 0,0-1 0,1 0 0,-1 0 0,0 0 0,1 0 0,-1 0 0,1 0 0,-1 0 0,0 0 0,1 0 0,-1 0 0,0 0 0,1 0 0,-1 0 0,1 0 0,-1 0 0,0 0 0,1 0 0,-1 0 0,0 0 0,1-1 0,-1 1 0,0 0 0,1 0 0,-1 0 0,0-1 0,1 1 0,-1 0 0,0 0 0,0-1 0,1 1 0,-1-1 0,-6 34 0,4-23 0,0-1 0,0 1 0,0 18 0,2-28 0,0 0 0,1 1 0,-1-1 0,0 1 0,0-1 0,0 1 0,0-1 0,0 0 0,0 1 0,1-1 0,-1 1 0,0-1 0,0 0 0,1 1 0,-1-1 0,0 0 0,1 1 0,-1-1 0,0 0 0,1 1 0,-1-1 0,0 0 0,1 0 0,-1 0 0,0 1 0,1-1 0,-1 0 0,1 0 0,-1 0 0,1 0 0,-1 0 0,0 0 0,1 0 0,-1 1 0,1-1 0,-1-1 0,1 1 0,-1 0 0,1 0 0,-1 0 0,0 0 0,1 0 0,-1 0 0,1 0 0,-1-1 0,0 1 0,1 0 0,-1 0 0,1 0 0,-1-1 0,0 1 0,1 0 0,-1-1 0,0 1 0,1 0 0,-1-1 0,31-22 0,-22 16 0,131-98 0,-136 101 0,1-1 0,-1 0 0,0 0 0,0 0 0,4-6 0,19-24 0,-26 34 0,0-1 0,0 1 0,1 0 0,-1 0 0,0 0 0,1 0 0,-1 0 0,1 0 0,-1 1 0,1-1 0,-1 0 0,1 1 0,0-1 0,-1 1 0,1 0 0,0-1 0,-1 1 0,1 0 0,2 0 0,-4 0 0,1 0 0,0 0 0,-1 1 0,1-1 0,0 0 0,-1 0 0,1 1 0,0-1 0,-1 0 0,1 0 0,-1 1 0,1-1 0,0 1 0,-1-1 0,1 1 0,-1-1 0,1 1 0,-1-1 0,0 1 0,1-1 0,-1 1 0,1 0 0,-1-1 0,0 1 0,0-1 0,1 1 0,-1 1 0,0 22 0,-18 26 0,16-45 0,2-4 0,-1 1 0,0-1 0,1 1 0,-1-1 0,1 1 0,-1-1 0,1 1 0,-1 0 0,1-1 0,0 1 0,0 0 0,0 2 0,0-4 0,1 0 0,-1 0 0,0 0 0,0 1 0,1-1 0,-1 0 0,0 0 0,0 0 0,1 1 0,-1-1 0,0 0 0,0 0 0,1 0 0,-1 0 0,0 0 0,1 0 0,-1 0 0,0 0 0,0 0 0,1 0 0,-1 0 0,0 0 0,1 0 0,-1 0 0,0 0 0,1 0 0,-1 0 0,0 0 0,0 0 0,1 0 0,-1 0 0,0-1 0,0 1 0,1 0 0,-1 0 0,0 0 0,1-1 0,4-2 0,0-1 0,0 1 0,-1-1 0,1 0 0,5-7 0,5-6 0,1 0 0,1 0 0,1 2 0,0 0 0,1 2 0,0-1 0,26-11 0,-44 24 0,1 0 0,-1 0 0,1 0 0,-1 1 0,1-1 0,-1 1 0,1-1 0,-1 1 0,1-1 0,-1 1 0,1 0 0,0 0 0,-1-1 0,1 1 0,0 0 0,-1 1 0,1-1 0,-1 0 0,1 0 0,0 1 0,-1-1 0,1 1 0,-1-1 0,1 1 0,-1 0 0,1 0 0,-1 0 0,0 0 0,1-1 0,-1 2 0,0-1 0,0 0 0,0 0 0,0 0 0,0 1 0,0-1 0,0 0 0,0 1 0,0-1 0,0 1 0,-1-1 0,1 1 0,-1-1 0,1 1 0,-1-1 0,0 1 0,1 2 0,1 11 0,0 0 0,-1 0 0,-1 1 0,-1 18 0,0-18 0,0-4 0,-1 0 0,0 0 0,-1 0 0,0-1 0,0 1 0,-2-1 0,1 0 0,-1 0 0,-1-1 0,-13 20 0,2-2 0,17-27 0,-1-1 0,1 1 0,-1-1 0,1 1 0,-1-1 0,1 1 0,0-1 0,-1 1 0,1-1 0,0 1 0,0 0 0,-1-1 0,1 1 0,0 0 0,0-1 0,0 1 0,0 0 0,0-1 0,0 1 0,0 0 0,0-1 0,0 1 0,0-1 0,0 1 0,0 0 0,1 0 0,13-4 0,21-20 0,-8 2 0,1 1 0,40-21 0,-12 6 0,-37 23 0,1 0 0,37-16 0,-56 27 0,0 1 0,0-1 0,0 1 0,0 0 0,0-1 0,0 1 0,0 0 0,0 0 0,0 0 0,0 0 0,0 0 0,0 0 0,0 0 0,0 0 0,0 0 0,0 0 0,0 1 0,1-1 0,-2 1 0,1-1 0,-1 0 0,0 1 0,1-1 0,-1 1 0,0-1 0,1 1 0,-1-1 0,0 1 0,1-1 0,-1 1 0,0-1 0,0 1 0,0-1 0,0 1 0,1-1 0,-1 1 0,0-1 0,0 1 0,0-1 0,0 1 0,0 0 0,0 0 0,-1 2 0,0 0 0,1 1 0,-1-1 0,0 0 0,-1 0 0,1 0 0,0 0 0,-1 0 0,-2 3 0,-65 74 0,59-68 0,-1 0 0,0-1 0,0 0 0,-14 9 0,-8 9 0,2-4 0,-1-1 0,0-1 0,-2-2 0,-72 33 0,80-35 0,20-13 0,-1 0 0,0-1 0,0 0 0,-1 0 0,-7 3 0,14-7 0,0-1 0,0 0 0,0 1 0,0-1 0,-1 0 0,1 0 0,0 1 0,0-1 0,0 0 0,0 0 0,0 0 0,-1 0 0,1 0 0,0-1 0,0 1 0,0 0 0,0-1 0,0 1 0,0 0 0,0-1 0,0 1 0,0-1 0,0 1 0,0-1 0,0 0 0,0 0 0,0 1 0,0-1 0,1 0 0,-1 0 0,0 0 0,1 0 0,-1 0 0,0 0 0,1 0 0,-1 0 0,1 0 0,0 0 0,-1 0 0,1 0 0,0 0 0,-1 0 0,1-2 0,-1-2 0,1 0 0,-1 0 0,1 0 0,0 0 0,1 0 0,-1 0 0,1 0 0,0 0 0,0 1 0,0-1 0,3-6 0,26-56 0,-20 47 0,-4 9 0,0 1 0,1 0 0,0 0 0,0 1 0,13-11 0,20-29 0,-25 30 0,0 0 0,2 1 0,32-29 0,-25 25 0,24-27 0,-20 22 0,4-5 0,-50 53 0,-33 31 0,35-38 0,-87 83 0,-39 37 0,127-120 0,11-11 0,0 0 0,0 1 0,1 0 0,-1 0 0,1 0 0,-6 8 0,10-7 0,8-7 0,9-10 0,10-11 0,42-28 0,-28 21 0,-28 21 0,1 0 0,-1 1 0,1 1 0,0 0 0,1 2 0,0-1 0,24-4 0,-26 6 0,1-2 0,-1 1 0,0-2 0,0 0 0,20-14 0,-22 13 0,1 0 0,0 1 0,0 1 0,0 0 0,1 1 0,16-5 0,57-15 0,-69 18 0,1 1 0,-1 1 0,1 1 0,0 0 0,36-2 0,-53 6 0,1 0 0,-1 1 0,0-1 0,0 0 0,1 1 0,-1-1 0,0 1 0,0-1 0,0 1 0,0 0 0,0 0 0,0 0 0,0 0 0,0 1 0,0-1 0,0 0 0,-1 1 0,1-1 0,0 1 0,-1 0 0,0-1 0,2 3 0,-1 0 0,0 0 0,-1 0 0,1 0 0,-1 0 0,0 0 0,0 0 0,-1 0 0,1 0 0,-1 1 0,0-1 0,0 5 0,-2 9 0,-1 1 0,-1 0 0,0-1 0,-8 19 0,-20 65 0,23-69 0,-18 42 0,19-57 0,1 1 0,0 0 0,1 0 0,2 0 0,0 0 0,1 1 0,-1 24 0,4-42 0,0 0 0,0 0 0,0 1 0,0-1 0,1 0 0,-1 0 0,1 0 0,-1 0 0,1 0 0,0 0 0,-1 0 0,1 0 0,0-1 0,1 1 0,-1 0 0,2 2 0,-2-3 0,1 0 0,-1-1 0,0 1 0,0 0 0,0-1 0,0 1 0,1-1 0,-1 0 0,0 1 0,0-1 0,1 0 0,-1 0 0,0 0 0,1 0 0,-1 0 0,0 0 0,0 0 0,1 0 0,-1 0 0,2-1 0,3-1 0,-1-1 0,1 1 0,0-1 0,-1 0 0,1-1 0,-1 1 0,0-1 0,0 0 0,5-6 0,7-4 0,-1 0 0,38-23 0,9-7 0,28-33 0,-63 54 0,32-20 0,12-10 0,-165 141 0,59-52 0,-3-2 0,-53 39 0,12-6 0,77-66 0,0 0 0,0-1 0,0 1 0,0 0 0,0-1 0,0 1 0,0-1 0,0 1 0,0-1 0,-1 1 0,1-1 0,0 0 0,0 1 0,0-1 0,0 0 0,-1 0 0,1 0 0,0 0 0,0 0 0,-2 0 0,3-1 0,-1 1 0,1-1 0,0 1 0,-1-1 0,1 1 0,0-1 0,-1 1 0,1-1 0,0 1 0,0-1 0,-1 1 0,1-1 0,0 1 0,0-1 0,0 0 0,0 1 0,0-1 0,0 1 0,0-1 0,0 1 0,0-1 0,0 0 0,0 1 0,0-1 0,0 1 0,0-1 0,1 1 0,-1-1 0,0 1 0,0-1 0,1 1 0,-1-1 0,0 1 0,1-1 0,-1 1 0,0-1 0,1 1 0,-1-1 0,1 1 0,0-1 0,20-27 0,36-35 0,10-13 0,24-32 0,155-143 0,-234 240 0,-1 2 0,-9 8 0,1-1 0,-1 0 0,0 0 0,1 0 0,-1 0 0,0 0 0,0-1 0,0 1 0,-1 0 0,1-1 0,-1 1 0,2-5 0,-4 7 0,-1 1 0,1-1 0,-1 1 0,1-1 0,-1 1 0,0-1 0,1 1 0,0 0 0,-1 0 0,1 0 0,0 0 0,-1 0 0,-1 2 0,-56 57 0,-50 44 0,99-95 0,-1 1 0,-1-2 0,1 0 0,-1 0 0,0-1 0,-1 0 0,0-1 0,0-1 0,0 0 0,-15 3 0,17-5 0,0 1 0,0 0 0,1 1 0,-1 0 0,-16 11 0,18-10 0,-1 0 0,0-1 0,0 0 0,-1 0 0,-19 5 0,-43 11 0,73-25 0,9-8 0,13-11 0,65-23 0,-47 23 0,2 2 0,0 1 0,81-24 0,-100 36 0,-2-2 0,1 0 0,-2-1 0,23-16 0,-38 24 0,0 1 0,0 0 0,0 0 0,0 0 0,1 0 0,-1 1 0,1 0 0,-1 0 0,12 1 0,-16 0 0,0-1 0,0 2 0,0-1 0,0 0 0,0 0 0,0 0 0,0 0 0,0 1 0,0-1 0,0 0 0,0 1 0,0-1 0,0 1 0,0-1 0,0 1 0,-1 0 0,1-1 0,0 1 0,0 0 0,-1-1 0,2 3 0,-1-2 0,-1 1 0,0-1 0,0 1 0,0-1 0,0 0 0,0 1 0,0-1 0,0 1 0,0-1 0,-1 1 0,1-1 0,0 1 0,-1-1 0,0 0 0,1 1 0,-1-1 0,0 0 0,1 0 0,-1 1 0,0-1 0,-1 1 0,-29 41 0,-2-2 0,-63 61 0,65-77 0,24-19 0,-1 0 0,1 0 0,-10 11 0,-28 26 0,15-16 0,29-27 0,1 1 0,-1 0 0,0-1 0,1 1 0,-1 0 0,0 0 0,1-1 0,-1 1 0,1 0 0,0 0 0,-1 0 0,1 0 0,0 0 0,-1-1 0,1 1 0,0 0 0,0 0 0,0 0 0,0 0 0,0 1 0,0-1 0,0-1 0,1 0 0,-1 1 0,0-1 0,1 0 0,-1 0 0,1 1 0,-1-1 0,0 0 0,1 0 0,-1 0 0,1 0 0,-1 0 0,1 1 0,-1-1 0,0 0 0,1 0 0,-1 0 0,1 0 0,-1 0 0,1 0 0,-1 0 0,1-1 0,-1 1 0,0 0 0,1 0 0,-1 0 0,1 0 0,-1 0 0,0-1 0,1 1 0,-1 0 0,1 0 0,-1-1 0,0 1 0,1 0 0,-1-1 0,0 1 0,1 0 0,-1-1 0,0 1 0,1-1 0,89-83 0,34-11 0,-88 68 0,-19 14 0,1 0 0,0 1 0,37-18 0,-30 18 0,0-2 0,26-18 0,23-14 0,-28 14 0,-14 7 0,-17 21 0,-10 12 0,-5-6 0,0 1 0,-1-1 0,1 0 0,0 1 0,-1-1 0,0 0 0,0 1 0,1-1 0,-1 0 0,-2 3 0,-30 41 0,-54 59 0,49-59 0,24-28 0,-1-1 0,-25 23 0,5-6 0,33-32 0,0 0 0,0 0 0,0 1 0,0-1 0,1 1 0,-1-1 0,1 1 0,0-1 0,-1 1 0,1 0 0,0 0 0,1-1 0,-2 6 0,2-7 0,0-1 0,0 1 0,0-1 0,0 1 0,0-1 0,0 1 0,1-1 0,-1 1 0,0-1 0,0 1 0,0-1 0,1 1 0,-1-1 0,0 1 0,1-1 0,-1 1 0,0-1 0,1 0 0,-1 1 0,1-1 0,-1 0 0,0 1 0,1-1 0,-1 0 0,1 1 0,-1-1 0,1 0 0,-1 0 0,1 0 0,-1 0 0,2 1 0,21-4 0,19-15 0,83-67 0,-87 57 0,-3 2 0,-13 9 0,35-21 0,-35 25 0,29-24 0,-39 27 0,1 0 0,1 1 0,-1 1 0,1 0 0,1 1 0,15-6 0,67-25 0,-96 37 0,0 1 0,-1 0 0,1-1 0,0 1 0,0 0 0,0-1 0,0 1 0,0 0 0,0 0 0,0 0 0,0 0 0,0 0 0,0 0 0,0 0 0,0 0 0,0 0 0,0 1 0,0-1 0,0 0 0,0 1 0,0-1 0,0 0 0,0 1 0,0-1 0,-1 1 0,1 0 0,1 0 0,-1 0 0,-1 1 0,1-1 0,0 1 0,0-1 0,-1 1 0,1 0 0,-1-1 0,0 1 0,1-1 0,-1 1 0,0 0 0,0 0 0,0-1 0,0 3 0,-1 3 0,0-1 0,0 0 0,0 1 0,-1-1 0,0 0 0,0 0 0,-5 9 0,-64 80 0,64-87 0,0 0 0,0-1 0,-14 10 0,-16 16 0,27-22 0,-1-1 0,0-1 0,-21 15 0,20-16 0,1 0 0,0 1 0,0 0 0,-11 13 0,11-10 0,0-2 0,-1 1 0,-15 9 0,-17 16 0,32-26 0,8-7 0,0-1 0,1 1 0,0 0 0,0 0 0,0 0 0,0 0 0,0 1 0,1-1 0,-1 1 0,1-1 0,0 1 0,-2 5 0,4-8 0,0 0 0,0 0 0,0-1 0,0 1 0,0 0 0,0-1 0,0 1 0,0 0 0,1-1 0,-1 1 0,0-1 0,1 1 0,-1 0 0,0-1 0,1 1 0,-1-1 0,1 1 0,-1-1 0,0 1 0,1-1 0,-1 1 0,1-1 0,0 1 0,-1-1 0,1 0 0,-1 1 0,1-1 0,0 0 0,-1 1 0,1-1 0,0 0 0,-1 0 0,1 0 0,0 0 0,-1 0 0,1 0 0,0 0 0,-1 0 0,1 0 0,1 0 0,32-4 0,-31 3 0,10-2 0,0-2 0,0 0 0,0-1 0,0 0 0,-1-1 0,0 0 0,-1-1 0,15-11 0,-7 5 0,36-21 0,5-4 0,-47 29 0,0 1 0,26-13 0,-14 9 0,36-24 0,6-4 0,-15 10 0,51-39 0,20-12 0,-92 68 0,-25 12 0,-1 0 0,1-1 0,-1 0 0,0 0 0,0 0 0,6-4 0,-4 1 0,-3 1 0,0 1 0,0 0 0,1 0 0,0 1 0,0 0 0,0-1 0,0 1 0,0 1 0,1-1 0,-1 1 0,7-2 0,-11 4 0,0 1 0,0-1 0,0 0 0,0 1 0,0-1 0,0 1 0,0-1 0,0 1 0,0 0 0,0-1 0,0 1 0,-1 0 0,1-1 0,0 1 0,0 0 0,-1 0 0,1 0 0,-1 0 0,1 0 0,0 0 0,-1 0 0,0 0 0,1 0 0,-1 0 0,0 0 0,1 0 0,-1 0 0,0 0 0,0 0 0,0 0 0,0 0 0,0 0 0,0 0 0,0 1 0,-1 0 0,-5 41 0,-1-25 0,0-1 0,-1 0 0,-1 0 0,0 0 0,-1-1 0,-23 26 0,-8 16 0,1-6 0,29-39 0,0 1 0,1 0 0,-12 22 0,13-20 0,7-12 0,-1 1 0,1-1 0,0 1 0,0 0 0,0-1 0,0 1 0,1 0 0,0 0 0,0 0 0,0 9 0,1-14 0,0 1 0,0-1 0,0 1 0,0-1 0,0 1 0,0-1 0,0 1 0,0-1 0,0 0 0,0 1 0,1-1 0,-1 1 0,0-1 0,0 1 0,1-1 0,-1 0 0,0 1 0,0-1 0,1 0 0,-1 1 0,0-1 0,1 0 0,-1 0 0,1 1 0,-1-1 0,0 0 0,1 0 0,-1 0 0,1 1 0,-1-1 0,0 0 0,2 0 0,16-4 0,17-16 0,-34 20 0,118-84 0,102-65 0,-184 123 0,-27 18 0,-1 1 0,1 0 0,15-7 0,28-13 0,17-7 0,-69 34 0,0-1 0,-1 1 0,1-1 0,0 1 0,0 0 0,-1-1 0,1 1 0,0 0 0,0 0 0,0 0 0,-1-1 0,1 1 0,0 0 0,0 0 0,0 0 0,-1 0 0,1 1 0,0-1 0,0 0 0,0 0 0,-1 0 0,1 1 0,0-1 0,0 0 0,0 1 0,-1-1 0,1 1 0,0-1 0,-1 0 0,2 2 0,-1 0 0,-1-1 0,0 1 0,1-1 0,-1 1 0,0-1 0,0 1 0,0-1 0,0 1 0,0 0 0,0-1 0,0 1 0,-1-1 0,1 1 0,-1 2 0,-3 6 0,0 1 0,0-1 0,-8 13 0,-7 6 0,-1-1 0,-43 46 0,28-29 0,29-35 0,-1 0 0,-1-1 0,0 0 0,-12 11 0,-57 59 0,66-70 0,1 1 0,0 0 0,1 1 0,0 0 0,0 1 0,1 0 0,1 0 0,0 1 0,-9 22 0,15-34 0,1 0 0,-1 0 0,1-1 0,0 1 0,-1 0 0,1 0 0,0 0 0,0 0 0,0-1 0,-1 1 0,1 0 0,0 0 0,0 0 0,0 0 0,0 0 0,0 0 0,1-1 0,-1 1 0,0 0 0,0 0 0,1 0 0,-1 1 0,1-2 0,0 0 0,0 0 0,-1 0 0,1 0 0,0 0 0,0 0 0,0-1 0,-1 1 0,1 0 0,0 0 0,-1-1 0,1 1 0,0 0 0,-1-1 0,1 1 0,0 0 0,-1-1 0,1 1 0,0-2 0,40-36 0,-35 32 0,8-8 0,36-35 0,74-56 0,-118 100 0,-1-1 0,1 1 0,-1-1 0,0 0 0,5-8 0,-6 7 0,1 1 0,0 0 0,0 0 0,0 0 0,7-4 0,33-32 0,-33 31 0,0-1 0,17-11 0,-9 8 0,0-1 0,-1-1 0,-1 0 0,0-2 0,-2 0 0,16-23 0,-15 23 0,-8 17 0,-7 14 0,-3-5 0,-1-1 0,1 0 0,-1 1 0,0-1 0,-1 0 0,0 0 0,0-1 0,-5 9 0,-37 46 0,24-33 0,9-13 0,0 0 0,-16 13 0,-16 17 0,33-30 0,-20 22 0,30-34 0,-1 0 0,0 0 0,0 0 0,0-1 0,0 1 0,0-1 0,0 1 0,0-1 0,-1 0 0,1 0 0,0 0 0,-1 0 0,-2 1 0,4-2 0,1 0 0,-1 0 0,1 0 0,0 0 0,-1 0 0,1 0 0,-1 0 0,1 0 0,-1 0 0,1 0 0,0-1 0,-1 1 0,1 0 0,0 0 0,-1 0 0,1-1 0,0 1 0,-1 0 0,1 0 0,0-1 0,-1 1 0,1 0 0,0 0 0,0-1 0,-1 1 0,1 0 0,0-1 0,0 1 0,-1-1 0,1 1 0,0 0 0,0-1 0,1-17 0,11-15 0,13-11 0,35-46 0,-42 64 0,74-101 0,58-89 0,-145 208 0,-1 2 0,0-1 0,0 1 0,0-1 0,-1 0 0,0 0 0,0 0 0,-1 0 0,0 0 0,1-8 0,-3 15 0,0-1 0,0 1 0,0-1 0,0 0 0,0 1 0,0-1 0,0 1 0,0-1 0,0 1 0,-1-1 0,1 1 0,0-1 0,0 1 0,-1-1 0,1 1 0,0 0 0,-1-1 0,1 1 0,0-1 0,-1 1 0,1 0 0,0-1 0,-1 1 0,1 0 0,-1-1 0,1 1 0,-1 0 0,1 0 0,-1-1 0,1 1 0,-1 0 0,1 0 0,-2 0 0,-18 6 0,-17 22 0,-162 171 0,93-92 0,102-102 0,0 1 0,0-1 0,1 1 0,0 0 0,0 0 0,0 0 0,0 1 0,1-1 0,0 0 0,1 1 0,-1 0 0,1-1 0,0 10 0,0-3 0,1 1 0,0 0 0,1 0 0,0-1 0,6 22 0,-5-28 0,0-1 0,1 0 0,-1 0 0,1 0 0,1 0 0,-1 0 0,1-1 0,0 0 0,0 1 0,1-2 0,-1 1 0,1 0 0,7 4 0,7 4 0,0 0 0,33 14 0,-8-5 0,-34-16 0,1-1 0,-1-1 0,1 0 0,0-1 0,1 0 0,-1 0 0,16 0 0,9 0 0,38-3 0,-47-1 0,0 1 0,0 1 0,36 6 0,-27-1 0,0-2 0,59 0 0,0-1 0,-13 10 0,-54-8 0,45 3 0,-43-7 0,0 1 0,52 11 0,-72-11 0,-2-1 0,0 1 0,0 0 0,0 1 0,0 0 0,15 7 0,-22-9 0,1 0 0,0 1 0,-1-1 0,1 0 0,-1 1 0,0-1 0,1 1 0,-1-1 0,0 1 0,0 0 0,0 0 0,0-1 0,0 1 0,0 0 0,-1 0 0,1 0 0,0 0 0,-1 0 0,0 0 0,1 0 0,-1 0 0,0 0 0,0 0 0,0 0 0,0 0 0,-1 0 0,1 0 0,-1 0 0,1 0 0,-2 3 0,0 0 0,0 0 0,0-1 0,-1 1 0,1-1 0,-1 0 0,0 0 0,-1 0 0,1 0 0,-5 4 0,-40 32 0,27-24 0,-13 10 0,-53 29 0,32-21 0,6-1 0,-65 38 0,65-41 0,41-21 0,34-15 0,-11 0 0,0 0 0,0-2 0,19-12 0,-20 11 0,-1 1 0,1 1 0,30-12 0,71-23 0,-82 28 0,0 2 0,1 1 0,0 1 0,64-8 0,122-8-145,-157 13-637,-43 8 801,0 1 1,39-2-1,-25 5 45,167 3 596,-199-2-654,-1 0 0,1 0 0,0 0 0,-1 0 0,1 1-1,-1-1 1,1 0 0,0 1 0,-1-1 0,1 1 0,-1-1-1,1 1 1,-1 0 0,1 0 0,-1 0 0,0 0 0,1 0 0,-1 0-1,0 0 1,0 0 0,1 0 0,-1 1 0,0-1 0,0 0-1,-1 1 1,1-1 0,0 1 0,0-1 0,-1 1 0,1 1-1,-1 0-7,0-1 0,0 1 0,0 0 0,-1 0 0,1 0 0,-1-1 0,0 1 0,0 0 0,0-1 0,0 1 0,0-1 0,-1 1 0,1-1 0,-1 0 0,1 1 0,-1-1 0,-2 2 0,-11 14 2,0 0 0,-2 0 0,-34 30 0,32-31 0,1 1 0,0 1 0,1 1 0,-25 38 0,41-58 0,1 1 0,-1 0 0,0 0 0,0 0 0,0 0 0,1 0 0,-1 0 0,1 0 0,-1 0 0,1 0 0,-1 0 0,1 0 0,-1 0 0,1 1 0,0-1 0,0 0 0,-1 0 0,1 0 0,0 1 0,0-1 0,0 0 0,1 0 0,-1 0 0,0 0 0,0 1 0,1-1 0,-1 0 0,0 0 0,1 0 0,-1 0 0,1 0 0,-1 0 0,2 1 0,0 0 0,0-1 0,0 0 0,0-1 0,1 1 0,-1 0 0,0-1 0,0 1 0,1-1 0,-1 1 0,0-1 0,1 0 0,-1 0 0,1 0 0,-1-1 0,0 1 0,4-1 0,33-7 0,0-1 0,0-2 0,-1-2 0,38-18 0,-47 16 0,1 1 0,1 1 0,0 2 0,33-8 0,-27 10 0,-1-1 0,63-29 0,-85 35 0,0-1 0,0 2 0,1 0 0,-1 0 0,20 0 0,-13 2 0,36-9 0,-7-5 0,-36 9 0,0 2 0,0 0 0,1 0 0,0 1 0,0 1 0,15 0 0,-28 2 0,0 0 0,0 0 0,0 0 0,0 0 0,-1 1 0,1-1 0,0 0 0,0 1 0,0 0 0,-1-1 0,1 1 0,0 0 0,0 0 0,-1 0 0,1 0 0,-1 0 0,1 0 0,-1 1 0,0-1 0,1 0 0,-1 1 0,0-1 0,0 1 0,0-1 0,0 1 0,0 0 0,0-1 0,0 3 0,0-2 0,-1 0 0,0 1 0,0-1 0,0 0 0,0 0 0,0 1 0,0-1 0,-1 0 0,1 0 0,-1 0 0,1 1 0,-1-1 0,0 0 0,0 0 0,0 0 0,0 0 0,0 0 0,-1-1 0,1 1 0,0 0 0,-1 0 0,0-1 0,-2 3 0,-43 40 0,28-24 0,-1-1 0,-1-1 0,-29 18 0,-17 11 0,43-29 0,-43 25 0,43-29 0,-33 25 0,-12 8 0,68-47 0,1 1 0,-1-1 0,1 1 0,-1-1 0,0 0 0,1 1 0,-1-1 0,0 0 0,1 1 0,-1-1 0,0 0 0,1 0 0,-1 0 0,0 1 0,1-1 0,-1 0 0,0 0 0,0 0 0,1 0 0,-1 0 0,0-1 0,0 1 0,1 0 0,-1 0 0,0 0 0,1-1 0,-1 1 0,0 0 0,1-1 0,-1 1 0,1 0 0,-2-1 0,1-1 0,1 1 0,-1-1 0,0 0 0,1 1 0,0-1 0,-1 1 0,1-1 0,0 0 0,0 1 0,-1-1 0,1 0 0,1 1 0,-1-3 0,1-5 0,1 0 0,-1 1 0,2-1 0,4-11 0,11-16 0,3 1 0,1 1 0,41-48 0,-46 62 0,-1 0 0,0-1 0,14-27 0,-25 37 0,-1 5 0,0-1 0,-1 0 0,0 0 0,0 0 0,-1 0 0,3-10 0,-5 16 0,0 0 0,0 0 0,0 0 0,0-1 0,0 1 0,0 0 0,0 0 0,0 0 0,-1-1 0,1 1 0,0 0 0,-1 0 0,1 0 0,-1 0 0,0 0 0,1 0 0,-1 0 0,-1-2 0,1 2 0,-1 0 0,0 0 0,1 0 0,-1 0 0,0 0 0,0 0 0,0 0 0,0 0 0,0 1 0,0-1 0,0 1 0,0 0 0,0-1 0,-4 1 0,-4 1 0,0 0 0,-1 0 0,1 1 0,0 0 0,0 1 0,0 0 0,0 1 0,1 0 0,-1 0 0,-16 12 0,9-7 0,1-1 0,-22 8 0,-83 15 0,-87 17 0,203-47-1,-32 9-167,-2-3 0,1-1-1,-54 2 1,35-9 168,25-1 0,1 2 0,-1 2 0,-52 8 0,83-10 0,-17 5 112,-1-1 1,0-1-1,0 0 0,0-2 1,-33-1-1,52 0-112,0 0 0,-1 0 0,1 0 0,0 0 0,0 0 0,-1 0 0,1 0 0,0 0 0,-1 0 0,1 0 0,0 0 0,0 0 0,-1 0 0,1 0 0,0 0 0,0 0 0,-1-1 0,1 1 0,0 0 0,0 0 0,0 0 0,-1 0 0,1-1 0,0 1 0,0 0 0,0 0 0,-1-1 0,1 1 0,0 0 0,0 0 0,0-1 0,0 1 0,0 0 0,0 0 0,0-1 0,0 1 0,0 0 0,0-1 0,8-10 0,25-13 0,-24 19 0,16-12 0,1 2 0,1 2 0,0 0 0,37-12 0,10-4 0,-43 19 0,-14 8 0,-16 2 0,-1 0 0,0 0 0,0 0 0,1 0 0,-1 0 0,0 1 0,1-1 0,-1 0 0,0 0 0,1 0 0,-1 0 0,0 0 0,0 0 0,1 1 0,-1-1 0,0 0 0,0 0 0,1 0 0,-1 1 0,0-1 0,0 0 0,0 0 0,1 1 0,-1-1 0,0 0 0,0 1 0,0-1 0,0 0 0,0 0 0,0 1 0,0-1 0,1 0 0,-1 1 0,0-1 0,0 1 0,-2 2 0,0-1 0,0 1 0,0 0 0,0-1 0,0 1 0,-1-1 0,1 0 0,-1 0 0,0 0 0,0 0 0,1 0 0,-1 0 0,-5 1 0,0 2 0,-156 104 0,114-77 0,-102 47 0,112-59 0,21-10 0,-1 0 0,-21 6 0,-15 7 0,46-17 0,-1-1 0,0-1 0,0 0 0,0 0 0,-1-1 0,1-1 0,-16 2 0,25-4 0,0 0 0,0 0 0,0 0 0,0 0 0,0-1 0,0 1 0,1-1 0,-1 1 0,0-1 0,0 0 0,0 1 0,0-1 0,1 0 0,-1 0 0,1 0 0,-1-1 0,0 1 0,1 0 0,0-1 0,-3-1 0,2 0 0,1-1 0,-1 1 0,0 0 0,1-1 0,0 1 0,-1-1 0,1 1 0,1-1 0,-1 1 0,0-6 0,0-1 0,1-1 0,1 1 0,-1 0 0,2-1 0,-1 1 0,2 0 0,2-10 0,9-9 0,-12 25 0,1 1 0,-1-1 0,0 0 0,-1 0 0,1 0 0,-1 0 0,1 0 0,-1 0 0,0 0 0,-1-1 0,1-4 0,-1 8 0,0 0 0,-1 0 0,1 1 0,0-1 0,-1 0 0,1 0 0,-1 1 0,1-1 0,-1 0 0,1 1 0,-1-1 0,0 1 0,1-1 0,-1 1 0,1-1 0,-1 1 0,0-1 0,0 1 0,1 0 0,-1-1 0,0 1 0,0 0 0,1 0 0,-1-1 0,0 1 0,0 0 0,0 0 0,1 0 0,-1 0 0,0 0 0,0 0 0,0 0 0,1 0 0,-1 1 0,0-1 0,-1 0 0,-29 9 0,14-1 0,1 0 0,1 2 0,-27 20 0,25-17 0,0-1 0,-32 17 0,-7 3 0,44-25 0,0 1 0,0-2 0,0 0 0,-1 0 0,-24 7 0,4-4 0,0 2 0,-37 17 0,47-17 0,-1-2 0,0 0 0,0-1 0,-1-1 0,-42 5 0,33-10 0,-107 13 0,-15 12 0,141-24 0,0 0 0,0-1 0,0 0 0,-1-1 0,1-1 0,0-1 0,-30-4 0,45 5 0,-1 0 0,0 0 0,0 0 0,1-1 0,-1 1 0,0 0 0,1 0 0,-1-1 0,0 1 0,1 0 0,-1-1 0,0 1 0,1-1 0,-1 1 0,1-1 0,-1 1 0,1-1 0,-1 0 0,1 1 0,-1-1 0,1 1 0,0-1 0,-1 0 0,1 0 0,0 1 0,0-1 0,-1 0 0,1 1 0,0-1 0,0 0 0,0 0 0,0 0 0,0-1 0,1 0 0,0 0 0,-1-1 0,1 2 0,0-1 0,0 0 0,0 0 0,1 0 0,-1 0 0,0 1 0,3-3 0,5-6 0,2 1 0,17-13 0,-27 21 0,120-91 0,-94 73 0,41-22 0,3-2 0,36-21 0,-82 48 0,50-22 0,10-7 0,-72 37 0,1 0 0,-1 1 0,1 1 0,0 0 0,1 1 0,-1 0 0,17-2 0,10-3 0,31-6 0,-66 15 0,0 1 0,0-1 0,0 1 0,0 0 0,1 1 0,-1-1 0,0 1 0,11 4 0,-14-4 0,0 1 0,-1-1 0,1 1 0,-1 0 0,0 0 0,0 0 0,0 1 0,0-1 0,0 0 0,0 1 0,0 0 0,-1-1 0,1 1 0,-1 0 0,0-1 0,0 1 0,0 0 0,0 0 0,0 0 0,-1 0 0,0 0 0,1 0 0,-1 6 0,0 2 0,0 0 0,0 0 0,-1-1 0,0 1 0,-5 16 0,2-15 0,-1-1 0,-1 1 0,0-1 0,0 0 0,-1 0 0,-11 13 0,9-13 0,0 1 0,1 1 0,1 0 0,-7 15 0,9-16 0,-1-1 0,-1 1 0,-15 19 0,14-20 0,1 0 0,-1 1 0,-7 18 0,-25 61 0,40-90 0,-1 0 0,1 0 0,-1 0 0,1 0 0,0 0 0,0 0 0,-1 0 0,1 0 0,0 0 0,0 0 0,0 0 0,0 0 0,0 0 0,0 0 0,0 0 0,1 0 0,-1 0 0,0 0 0,1 2 0,0-3 0,-1 1 0,1-1 0,-1 0 0,1 1 0,-1-1 0,1 0 0,0 1 0,-1-1 0,1 0 0,-1 0 0,1 0 0,0 1 0,-1-1 0,1 0 0,0 0 0,-1 0 0,1 0 0,-1 0 0,1 0 0,0 0 0,-1-1 0,2 1 0,2-1 0,0 0 0,0-1 0,0 0 0,0 1 0,0-1 0,0-1 0,5-3 0,142-119 0,-97 87 0,-29 21 0,0-2 0,-1 0 0,22-24 0,-28 26 0,0 2 0,0 0 0,31-19 0,-26 19 0,0-1 0,23-22 0,-34 27 0,1-1 0,-1-1 0,0 0 0,12-16 0,-24 28 0,1 1 0,-1 0 0,1-1 0,-1 1 0,0-1 0,1 1 0,-1-1 0,0 0 0,1 1 0,-1-1 0,0 1 0,0-1 0,1 0 0,-1 1 0,0-1 0,0 1 0,0-1 0,0 0 0,0 1 0,0-1 0,0 0 0,0 1 0,0-1 0,0 0 0,0 1 0,0-1 0,0 1 0,-1-1 0,1 0 0,0 1 0,0-1 0,-1 1 0,1-1 0,0 1 0,-1-1 0,1 1 0,-1-1 0,1 1 0,-1-1 0,1 1 0,-1-1 0,1 1 0,-1 0 0,1-1 0,-1 1 0,1 0 0,-1-1 0,0 1 0,-1 0 0,0-1 0,1 1 0,-1 0 0,0 0 0,0 0 0,1 0 0,-1 0 0,0 0 0,0 0 0,1 1 0,-1-1 0,0 1 0,1-1 0,-1 1 0,0 0 0,1 0 0,-3 1 0,-40 29 0,-59 30 0,67-41 0,11-6 0,-40 16 0,-19 9 0,64-28 0,-1-1 0,0-1 0,0 0 0,-31 6 0,13-5 0,-71 28 0,78-25 0,0-1 0,-1-2 0,-48 8 0,25-8 0,-62 20 0,79-18 0,-1-2 0,0-2 0,-73 6 0,112-14 0,-1 0 0,1 0 0,0 0 0,0 0 0,-1 0 0,1 0 0,0 0 0,0 0 0,-1-1 0,1 1 0,0 0 0,0-1 0,0 1 0,-1-1 0,1 1 0,0-1 0,0 0 0,0 1 0,-1-2 0,2 1 0,-1 1 0,1-1 0,0 0 0,0 0 0,0 1 0,0-1 0,0 0 0,0 0 0,0 1 0,0-1 0,0 0 0,0 1 0,0-1 0,0 0 0,0 0 0,1 1 0,-1-1 0,0 0 0,1 1 0,-1-1 0,0 1 0,1-1 0,0-1 0,5-6 0,1 1 0,0-1 0,13-9 0,-13 11 0,205-159 0,-189 150 0,34-16 0,9-4 0,-28 18 0,2-2 0,-40 19 0,1 0 0,-1-1 0,0 1 0,0 0 0,0 0 0,1 0 0,-1 0 0,0 0 0,0 0 0,0 0 0,1 0 0,-1 0 0,0-1 0,0 1 0,0 0 0,0 0 0,1 0 0,-1 0 0,0 0 0,0-1 0,0 1 0,0 0 0,0 0 0,0 0 0,0-1 0,1 1 0,-1 0 0,0 0 0,0 0 0,0-1 0,0 1 0,0 0 0,0 0 0,0-1 0,0 1 0,0 0 0,0 0 0,0 0 0,0-1 0,0 1 0,0 0 0,-1 0 0,1 0 0,0-1 0,0 1 0,0 0 0,0 0 0,0 0 0,0-1 0,0 1 0,-1 0 0,1 0 0,0 0 0,0-1 0,-13 2 0,-9 9 0,-38 25 0,7-3 0,-27 17 0,45-27 0,-40 19 0,10-4 0,51-28 0,0-1 0,-1 0 0,0 0 0,0-2 0,-27 9 0,21-9 0,1 2 0,-1 0 0,2 1 0,-1 1 0,-23 17 0,13-9 0,17-12 0,1-1 0,-1 0 0,-1-1 0,1 0 0,0-1 0,-25 2 0,-38 10 0,20 2 0,-2-4 0,-90 11 0,121-17 0,-9 1 0,35-8 0,-1 0 0,1 0 0,-1 0 0,1 0 0,-1 0 0,1 0 0,-1 0 0,1 0 0,0-1 0,-1 1 0,1 0 0,-1-1 0,1 0 0,0 1 0,0-1 0,-1 0 0,1 1 0,0-1 0,-1-1 0,1 1 0,0-1 0,1 1 0,-1 0 0,0 0 0,1-1 0,0 1 0,-1-1 0,1 1 0,0 0 0,0-1 0,0 1 0,0-1 0,0 1 0,0 0 0,0-1 0,0 1 0,0-1 0,1 1 0,-1 0 0,0-1 0,1 1 0,0 0 0,-1 0 0,1-1 0,0 1 0,-1 0 0,1 0 0,0 0 0,0 0 0,0 0 0,2-2 0,34-33 0,-35 34 0,21-17 0,15-13 0,57-37 0,-62 48 0,1 3 0,1 0 0,40-13 0,-15 5 0,-41 17 0,36-12 0,-32 13 0,0-1 0,24-13 0,8-4 0,-41 23 0,-11 8 0,-4-4 0,0 1 0,1 0 0,-1-1 0,-1 1 0,1-1 0,0 1 0,0-1 0,0 0 0,-1 1 0,1-1 0,-3 2 0,-31 18 0,0-1 0,-40 16 0,-12 7 0,-17 23 0,80-54 0,-41 18 0,65-29 0,0-1 0,0 0 0,-1 0 0,1 0 0,0 0 0,0 0 0,0 0 0,0 0 0,0 0 0,0 0 0,0 0 0,0 0 0,0 0 0,0 0 0,0 0 0,-1 0 0,1 0 0,0 0 0,0 0 0,0-1 0,0 1 0,0 0 0,0 0 0,0 0 0,0 0 0,0 0 0,0 0 0,0 0 0,0 0 0,0 0 0,0 0 0,-1 0 0,1 0 0,0 0 0,0 0 0,0 0 0,0 0 0,0-1 0,0 1 0,0 0 0,0 0 0,0 0 0,0 0 0,0 0 0,0 0 0,0 0 0,0 0 0,0 0 0,0 0 0,0 0 0,0 0 0,0-1 0,0 1 0,0 0 0,0 0 0,0 0 0,0 0 0,0 0 0,0 0 0,1 0 0,-1 0 0,0 0 0,0 0 0,0 0 0,0 0 0,0 0 0,0-1 0,0 1 0,6-10 0,7-10 0,33-36 0,2 1 0,81-69 0,-62 68 0,25-24 0,-91 80 0,-1 0 0,0-1 0,0 1 0,1 0 0,-1 0 0,0 0 0,1 0 0,-1 0 0,0 0 0,0-1 0,1 1 0,-1 0 0,0 0 0,0 0 0,0-1 0,1 1 0,-1 0 0,0 0 0,0-1 0,0 1 0,0 0 0,1 0 0,-1-1 0,0 1 0,0 0 0,0 0 0,0-1 0,0 1 0,0 0 0,0-1 0,0 1 0,0 0 0,0 0 0,0-1 0,0 1 0,0 0 0,0-1 0,0 1 0,0 0 0,0 0 0,0-1 0,-1 1 0,1 0 0,0-1 0,0 1 0,0 0 0,0 0 0,-1-1 0,1 1 0,0 0 0,0 0 0,-1-1 0,-20 3 0,-28 12 0,-151 87 0,124-65-146,-74 32-260,107-52 406,-55 30 0,86-41 0,-1 0 0,0-1 0,1 0 0,-2-1 1,1-1-1,0 0 0,-25 1 0,-33 5-28,32-2-6,1-2-1,-64-1 1,-8 0 5,64 6 29,39-7 0,0 0 0,-1 0 0,1-1 0,0 0 0,0 0 0,-1-1 0,1 0 0,-14-2 0,20 2 0,0 0-1,0 0 1,0 0-1,0-1 1,0 1-1,0-1 1,0 1-1,0-1 1,0 1-1,0-1 1,1 1-1,-1-1 1,0 0-1,0 1 1,1-1-1,-1 0 0,0 0 1,1 0-1,-1 1 1,1-1-1,-1 0 1,1 0-1,-1 0 1,1 0-1,0 0 1,0 0-1,-1-2 1,1 1-2,0-1 1,0 0 0,0 1-1,1-1 1,-1 0 0,1 1-1,0-1 1,0 1 0,-1-1-1,4-3 1,-1 0 17,0 0 1,1 0-1,0 0 1,0 1-1,0 0 1,0 0-1,1 0 0,7-6 1,27-11 270,-26 16-210,0-1-1,-1-1 0,15-11 0,-16 10-76,2 1 0,-1 1 0,1 0 0,0 1 0,20-7 0,32-16 0,-37 15 0,1 2 0,1 1 0,0 1 0,55-10 0,18-6 0,54-8-306,-78 19 69,-42 7 215,0 2 0,0 1 1,1 3-1,74 3 0,-110-1 36,-1 0-1,1 0 1,0 0 0,0 1-1,0-1 1,0 1-1,0-1 1,0 1 0,-1 0-1,1-1 1,0 1-1,-1 0 1,1 0-1,0 0 1,-1 1 0,1-1-1,-1 0 1,0 0-1,1 1 1,-1-1-1,0 1 1,0-1 0,2 4-1,-3-3-1,1-1 0,-1 1-1,0 0 1,0-1-1,0 1 1,0 0 0,-1-1-1,1 1 1,0 0 0,-1-1-1,1 1 1,-1-1 0,1 1-1,-1-1 1,0 1 0,1-1-1,-1 1 1,0-1-1,0 0 1,0 1 0,0-1-1,-1 0 1,1 0 0,0 0-1,0 0 1,-1 0 0,-1 1-1,-61 50-11,-30 21 0,57-40 0,30-26 0,0 0 0,-1 0 0,-15 10 0,-110 78 0,131-94 0,0 0 0,1 0 0,-1 0 0,1 0 0,-1 1 0,1-1 0,-1 0 0,1 1 0,0 0 0,-2 2 0,3-4 0,-1 0 0,1 1 0,0-1 0,0 1 0,0-1 0,0 0 0,0 1 0,0-1 0,0 1 0,0-1 0,0 1 0,0-1 0,0 0 0,0 1 0,0-1 0,0 1 0,0-1 0,0 1 0,0-1 0,0 0 0,0 1 0,1-1 0,-1 1 0,0-1 0,0 0 0,1 1 0,-1-1 0,0 0 0,1 1 0,1 0 0,0 0 0,0 0 0,0 0 0,0 0 0,0-1 0,0 1 0,0-1 0,0 1 0,1-1 0,-1 0 0,0 0 0,0 0 0,0 0 0,0 0 0,1-1 0,-1 1 0,3-1 0,13-4 0,-1 1 0,0-2 0,0 0 0,0-1 0,-1-1 0,0-1 0,22-15 0,-27 17 0,1 0 0,1 1 0,19-6 0,-19 7 0,1-1 0,24-14 0,-11 5 0,47-20 0,-47 23 0,50-30 0,-62 33 0,1 1 0,-1 1 0,2 0 0,-1 1 0,20-5 0,-9 3 0,-7 1 0,32-18 0,1 0 0,-23 12 0,36-13 0,-62 25 0,0 0 0,1 0 0,-1 0 0,0 1 0,1 0 0,-1-1 0,0 1 0,0 1 0,1-1 0,-1 1 0,0 0 0,0 0 0,6 2 0,-9-3 0,0 0 0,0 1 0,0 0 0,0-1 0,0 1 0,0-1 0,0 1 0,0 0 0,-1 0 0,1 0 0,0 0 0,0-1 0,-1 1 0,1 0 0,0 0 0,-1 0 0,1 0 0,-1 0 0,0 1 0,1-1 0,-1 0 0,0 0 0,1 0 0,-1 0 0,0 0 0,0 0 0,0 1 0,0-1 0,0 0 0,0 0 0,-1 0 0,1 0 0,0 0 0,0 1 0,-1-1 0,1 0 0,-1 0 0,1 0 0,-1 0 0,1 0 0,-1 0 0,-1 1 0,-4 8 0,-1-1 0,0-1 0,-13 14 0,10-11 0,-10 9 0,-1 0 0,-1-2 0,0 0 0,-2-2 0,-26 15 0,14-9 0,-44 36 0,66-48 0,0-1 0,-1-1 0,-1 0 0,1-1 0,-1 0 0,0-1 0,-20 4 0,-44 18 0,60-19 0,1-1 0,0 0 0,-36 10 0,-12 3 0,-6 0 0,70-20 0,0 0 0,0-1 0,0 0 0,0 0 0,0 1 0,0-2 0,0 1 0,0 0 0,0-1 0,0 1 0,0-1 0,0 0 0,0 0 0,0 0 0,0 0 0,1-1 0,-5-2 0,2 0 0,0-1 0,0 0 0,0 0 0,1-1 0,-8-10 0,5 5 0,-3 1 0,0 1 0,-1 0 0,0 0 0,0 1 0,-1 1 0,0 0 0,-22-10 0,15 7 0,-2 0 0,1 2 0,-1 0 0,0 1 0,-1 1 0,0 1 0,0 1 0,-35-1 0,-82-8 0,-10 1 0,-377 13-787,496 1 787,0 1 0,-33 8 0,4-1 0,-121 16 0,-14 1 0,110-16 0,42-4 0,-61 1 0,71-6 99,0 1-1,0 1 0,0 2 1,0 1-1,1 1 0,0 2 1,-49 23-1,80-33-98,0-1 0,0 1 0,1 0 0,-1 0 0,0 0 0,0 0 0,0 0 0,0 0 0,0 0 0,0 0 0,0 0 0,0 0 0,0 0 0,1 0 0,-1 0 0,0 0 0,0 0 0,0 0 0,0 0 0,0 0 0,0 0 0,0 0 0,0 0 0,1 1 0,-1-1 0,0 0 0,0 0 0,0 0 0,0 0 0,0 0 0,0 0 0,0 0 0,0 0 0,0 0 0,0 0 0,0 0 0,0 0 0,0 1 0,1-1 0,-1 0 0,0 0 0,0 0 0,0 0 0,0 0 0,0 0 0,0 0 0,0 0 0,0 0 0,0 1 0,0-1 0,0 0 0,0 0 0,0 0 0,0 0 0,0 0 0,0 0 0,0 0 0,0 0 0,-1 1 0,1-1 0,0 0 0,0 0 0,18 2 0,21-1 0,-11-5 0,0-2 0,29-10 0,-33 9 0,0 0 0,-1 2 0,39-4 0,-27 5-167,-1-1 0,0-2 0,43-15 0,15-3-84,-40 13 251,-17 3 0,0 1 0,0 2 0,61-2 0,-74 7 0,1-1 0,-1-1 0,43-11 0,64-28 0,-96 30 256,1 2-1,55-11 0,-83 21-236,0-1 0,-1 0 1,1-1-1,-1 1 0,0-1 0,1 0 0,8-5 0,-14 4-19,-8 1 0,-7 0 0,6 4 0,0 0 0,0 0 0,1 1 0,-1 1 0,1-1 0,0 1 0,0 1 0,1 0 0,-1 0 0,-11 10 0,8-6 0,-1-1 0,-24 13 0,-112 52 0,147-72 0,0-1 0,0 1 0,1-1 0,-1 1 0,0-1 0,0 0 0,0 1 0,0-1 0,0 0 0,0 0 0,0 1 0,1-1 0,-1 0 0,0 0 0,0 0 0,0 0 0,0 0 0,0 0 0,0-1 0,0 1 0,0 0 0,0 0 0,0-1 0,0 1 0,1 0 0,-1-1 0,0 1 0,0-1 0,0 1 0,1-1 0,-1 1 0,0-1 0,1 0 0,-1 1 0,0-1 0,1 0 0,-1 0 0,1 1 0,-1-1 0,1 0 0,-1 0 0,1 0 0,0 0 0,-1 0 0,1 0 0,0 1 0,0-1 0,0 0 0,0 0 0,-1 0 0,1 0 0,1 0 0,-1 0 0,0-2 0,0-4 0,0 0 0,0 0 0,1 0 0,0 0 0,4-13 0,2 3 0,1 0 0,1 1 0,0 0 0,19-25 0,-14 23 0,-2-1 0,15-29 0,-19 32 0,14-36 0,-22 50 0,1 1 0,-1-1 0,1 0 0,-1 0 0,0 0 0,1 0 0,-1 0 0,0 0 0,0 0 0,-1 0 0,1 0 0,0 0 0,-1 0 0,1 0 0,-1 0 0,1 1 0,-1-1 0,0 0 0,0 0 0,0 1 0,0-1 0,-2-2 0,1 3 0,1 0 0,0 0 0,0 0 0,-1 0 0,1 1 0,-1-1 0,1 1 0,-1-1 0,1 1 0,-1-1 0,1 1 0,-1 0 0,1 0 0,-1 0 0,0 0 0,1 0 0,-1 0 0,1 0 0,-1 0 0,1 1 0,-1-1 0,-2 1 0,-37 17 0,19-8 0,-17 3 0,22-9 0,0 2 0,-16 8 0,-90 40 0,106-48 0,-2 0 0,1-1 0,-1-1 0,1-1 0,-21 2 0,14-2 0,0 1 0,1 1 0,-1 1 0,-41 17 0,39-13 0,0-2 0,-1 0 0,-29 4 0,175-38 0,18-3 0,-106 23 0,-2-1 0,1-1 0,-1-1 0,30-16 0,22-6 0,-61 25 0,0 2 0,0 0 0,32-2 0,-31 5 0,-1-2 0,1 0 0,32-10 0,84-39 0,-114 39 0,-18 5 0,-15 4 0,2 4 0,1 1 0,0 0 0,-1 0 0,1 1 0,0 0 0,0 0 0,0 1 0,0 0 0,1 1 0,-1 0 0,-12 8 0,9-5 0,0-1 0,0-1 0,0 0 0,-21 6 0,5-4 0,1 1 0,0 2 0,-36 18 0,-30 12 0,68-33 0,-1-1 0,-29 3 0,-8 3 0,-32 13 0,67-15 0,-1-2 0,0-2 0,-1 0 0,-43 2 0,41-6 0,-44 8 0,43-5 0,-40 2 0,42-4 0,-44 8 0,44-6 0,-45 3 0,-293-8 0,364 0 0,0 0 0,0-1 0,0 1 0,1-1 0,-1 1 0,0-1 0,0 0 0,1 0 0,-1-1 0,1 1 0,-1-1 0,-4-3 0,7 5 0,0-1 0,1 0 0,-1 1 0,0-1 0,1 0 0,-1 0 0,1 1 0,-1-1 0,1 0 0,-1 0 0,1 0 0,0 0 0,-1 1 0,1-1 0,0 0 0,0 0 0,0 0 0,-1 0 0,1 0 0,0 0 0,0-1 0,1 0 0,-1 0 0,1 0 0,0 0 0,0 0 0,0 0 0,0 0 0,0 0 0,0 0 0,0 1 0,0-1 0,1 0 0,-1 1 0,2-2 0,44-38 0,-34 30 0,0 0 0,-1 0 0,17-21 0,-22 24 0,0 0 0,1 1 0,0 0 0,0 1 0,1 0 0,0 0 0,12-6 0,-8 5 0,-1 0 0,0-1 0,13-12 0,27-22 0,-51 42 0,-1 0 0,0 0 0,0 0 0,0 0 0,0 0 0,0 0 0,0 0 0,0 0 0,0 0 0,0 0 0,0 0 0,0 0 0,0-1 0,0 1 0,0 0 0,0 0 0,0 0 0,0 0 0,0 0 0,0 0 0,0 0 0,0 0 0,0 0 0,0 0 0,0-1 0,0 1 0,0 0 0,0 0 0,0 0 0,0 0 0,0 0 0,0 0 0,0 0 0,0 0 0,0 0 0,0 0 0,0 0 0,0-1 0,0 1 0,0 0 0,0 0 0,0 0 0,0 0 0,0 0 0,0 0 0,0 0 0,-1 0 0,1 0 0,0 0 0,0 0 0,0 0 0,0 0 0,0 0 0,0 0 0,0 0 0,0 0 0,0 0 0,0 0 0,0 0 0,-1 0 0,1 0 0,0 0 0,0 0 0,0 0 0,0 0 0,-12-1 0,-12 3 0,-2 8 0,-32 15 0,-9 4 0,-7-10 0,54-16 0,0 2 0,-20 7 0,18-3 0,-118 39 0,117-41 0,-1-2 0,-1-1 0,1-1 0,-27 0 0,-10-2-422,-97 13 0,85-4 367,-39 7-50,-22 9 105,134-26 3,0 0-1,0 0 1,0 0 0,0 0-1,0 0 1,0 0 0,1 0-1,-1 0 1,0-1 0,0 1-1,0 0 1,0 0 0,0 0-1,0 0 1,0 0 0,0 0-1,0 0 1,0 0 0,0 0-1,0 0 1,0 0 0,0 0-1,0 0 1,0 0 0,0 0-1,0 0 1,0-1 0,0 1-1,0 0 1,0 0 0,0 0-1,0 0 1,0 0 0,0 0-1,0 0 1,0 0 0,0 0-1,0 0 1,0 0 0,0 0-1,-1 0 1,1 0 0,0 0-1,0 0 1,0 0 0,0 0-1,0 0 1,0-1 0,10-6 285,15-8 130,4 4-384,0 0-1,-1-2 1,-1-1-1,36-24 0,-49 30-33,1 0 0,0 1 0,0 1 0,0 0 0,27-5 0,33-14 0,26-13 0,-99 35 0,-11 2 0,-14 3 0,-103 44 0,72-24 0,39-16 0,0 2 0,1 0 0,-14 10 0,15-9 0,0-1 0,-1 0 0,-25 10 0,24-12 0,0-1 0,0 2 0,1 0 0,0 1 0,0 0 0,1 1 0,-14 13 0,14-13 0,0 1 0,0-2 0,-19 9 0,16-9 0,1 1 0,-18 13 0,20-14 0,-1 0 0,0-2 0,0 1 0,-1-2 0,1 0 0,-1 0 0,0-2 0,-29 4 0,-18-1 0,-1-3 0,-64-6 0,17 1 0,93 2 0,-39-1 0,1 3 0,-79 12 0,129-13 0,-70 11 0,68-11 0,0-1 0,-1 0 0,1 0 0,0-1 0,0 1 0,-1-2 0,-13-3 0,19 4 0,0 0 0,-1 0 0,1-1 0,0 1 0,0-1 0,0 0 0,0 1 0,0-1 0,0 0 0,1 0 0,-1 0 0,1 0 0,-1 0 0,1-1 0,0 1 0,-1 0 0,1-1 0,1 1 0,-1-1 0,0 1 0,0-1 0,1 1 0,0-1 0,-1 0 0,1 1 0,0-1 0,0 0 0,1 1 0,-1-1 0,0 1 0,2-5 0,0-4 0,1 1 0,0-1 0,1 1 0,0 0 0,1 0 0,7-12 0,-4 7 0,2 0 0,0 0 0,0 1 0,1 0 0,1 0 0,1 1 0,0 1 0,27-20 0,-8 11 0,-6 3 0,1 2 0,0 1 0,36-14 0,-42 19 0,22-9 0,-42 19 0,1-1 0,-1 1 0,1 0 0,-1-1 0,1 1 0,-1 0 0,1 0 0,-1 0 0,1 0 0,-1 0 0,1 0 0,-1 0 0,1 0 0,-1 1 0,1-1 0,-1 0 0,0 1 0,1-1 0,-1 1 0,0 0 0,1 0 0,1 1 0,-2-1 0,-1-1 0,1 1 0,-1 0 0,1-1 0,-1 1 0,0 0 0,0-1 0,1 1 0,-1 0 0,0 0 0,0-1 0,0 1 0,0 0 0,0 0 0,0 0 0,0-1 0,0 1 0,0 0 0,0 0 0,0-1 0,0 1 0,-1 0 0,1 0 0,0-1 0,0 1 0,-1 0 0,1-1 0,-1 1 0,1 0 0,-1-1 0,0 2 0,-21 21 0,16-17 0,-34 29 0,28-25 0,1 0 0,-1 1 0,-17 22 0,24-27 0,0 0 0,-1 0 0,0-1 0,0 0 0,0 0 0,-1-1 0,0 0 0,-8 4 0,-31 23 0,-55 45 0,101-75 0,0-1 0,-1 0 0,1 0 0,-1 0 0,1 0 0,0 0 0,-1 1 0,1-1 0,0 0 0,-1 0 0,1 0 0,0 1 0,0-1 0,-1 0 0,1 0 0,0 1 0,0-1 0,-1 0 0,1 1 0,0-1 0,0 0 0,0 1 0,-1-1 0,1 1 0,0-1 0,0 0 0,0 1 0,0-1 0,0 0 0,0 1 0,0-1 0,0 1 0,0-1 0,0 0 0,0 1 0,0-1 0,0 1 0,16 5 0,33-5 0,-44-1 0,19-3 0,0 0 0,0-2 0,0 0 0,-1-2 0,0-1 0,40-18 0,-31 12 0,0 2 0,48-12 0,-30 11 0,58-22 0,-76 22 0,1 2 0,0 1 0,0 2 0,1 1 0,35-2 0,-44 7 0,41-10 0,15-1 0,-81 13 0,0 0 0,0 1 0,1-1 0,-1 0 0,0 0 0,0 0 0,0 0 0,0 0 0,1 0 0,-1 0 0,0 0 0,0 0 0,0 1 0,0-1 0,0 0 0,0 0 0,0 0 0,1 0 0,-1 0 0,0 1 0,0-1 0,0 0 0,0 0 0,0 0 0,0 0 0,0 1 0,0-1 0,0 0 0,0 0 0,0 0 0,0 1 0,0-1 0,0 0 0,0 0 0,0 0 0,0 0 0,0 1 0,0-1 0,0 0 0,0 0 0,0 0 0,0 0 0,-1 1 0,1-1 0,0 0 0,-6 16 0,-10 13 0,10-20 0,0-1 0,-1 0 0,0-1 0,-1 1 0,-12 9 0,-15 14 0,7-5 0,0-2 0,-2-1 0,0-1 0,-53 27 0,-81 51 0,146-85 0,18-14 0,-1-1 0,1 0 0,0 1 0,0-1 0,0 0 0,-1 1 0,1-1 0,0 1 0,0-1 0,0 0 0,0 1 0,0-1 0,0 1 0,0-1 0,0 1 0,0-1 0,0 0 0,0 1 0,0-1 0,0 1 0,0-1 0,0 0 0,0 1 0,0-1 0,1 1 0,-1-1 0,0 1 0,2 0 0,-1 0 0,1-1 0,-1 1 0,1-1 0,-1 1 0,1-1 0,-1 1 0,1-1 0,0 0 0,-1 0 0,1 0 0,-1 0 0,1 0 0,0 0 0,-1 0 0,1 0 0,-1-1 0,1 1 0,-1-1 0,1 1 0,-1-1 0,3-1 0,11-4 0,-2-1 0,1-1 0,24-18 0,-25 17 0,1 0 0,-1 0 0,22-9 0,30-11 0,-40 17 0,0 1 0,0 1 0,41-9 0,-24 8 0,42-16 0,-2 1 0,-43 12 0,-30 10 0,-1 1 0,1 0 0,0 0 0,-1 0 0,1 1 0,0 1 0,1 0 0,-1 0 0,0 0 0,15 2 0,-23-1 0,0 0 0,0 0 0,0 1 0,0-1 0,0 0 0,0 1 0,0-1 0,0 0 0,0 1 0,0-1 0,0 1 0,0 0 0,0-1 0,0 1 0,0 0 0,0-1 0,-1 1 0,1 0 0,0 0 0,-1 0 0,1 0 0,0 0 0,-1 0 0,1 0 0,-1 0 0,0 0 0,1 1 0,-1 0 0,0 0 0,0 0 0,-1-1 0,1 1 0,-1 0 0,1 0 0,-1-1 0,0 1 0,0 0 0,0-1 0,1 1 0,-2-1 0,1 1 0,-2 2 0,-5 5 0,-1-1 0,0 1 0,-16 9 0,-72 63 0,-2 2 0,90-77 0,-19 14 0,-46 25 0,72-44 0,0 0 0,0 1 0,0-1 0,0 0 0,0 1 0,0 0 0,1-1 0,-1 1 0,1 0 0,-1 0 0,1 0 0,0 0 0,-1 0 0,1 0 0,0 0 0,0 0 0,-1 4 0,2-6 0,0 1 0,0 0 0,0-1 0,0 1 0,0 0 0,0-1 0,0 1 0,0 0 0,0-1 0,0 1 0,1-1 0,-1 1 0,0 0 0,0-1 0,1 1 0,-1 0 0,0-1 0,1 1 0,-1-1 0,0 1 0,1-1 0,-1 1 0,2 0 0,-1 0 0,0-1 0,1 1 0,-1 0 0,1-1 0,-1 1 0,1-1 0,-1 0 0,1 1 0,-1-1 0,1 0 0,-1 0 0,1 0 0,0 0 0,2-1 0,13-2 0,1-1 0,-1 0 0,0-2 0,-1 0 0,1-1 0,29-17 0,24-10 0,32-16 0,-72 34 0,0 0 0,45-14 0,-55 22 0,1 0 0,24-15 0,-28 14 0,-1 0 0,1 2 0,31-11 0,-24 8 0,-26 9 0,-14 8 0,-26 13 0,-1-1 0,-63 18 0,103-37 0,-8 3 0,1 0 0,-1 1 0,0 0 0,1 0 0,0 1 0,0 1 0,1 0 0,-18 13 0,27-19 0,-1 0 0,1 1 0,0-1 0,-1 0 0,1 0 0,0 1 0,-1-1 0,1 0 0,0 0 0,-1 1 0,1-1 0,0 0 0,0 1 0,-1-1 0,1 0 0,0 1 0,0-1 0,0 0 0,-1 1 0,1-1 0,0 1 0,0-1 0,0 0 0,0 1 0,0-1 0,0 1 0,0-1 0,0 1 0,0-1 0,0 0 0,0 1 0,0-1 0,0 1 0,0-1 0,0 0 0,0 1 0,1-1 0,-1 1 0,0-1 0,0 0 0,0 1 0,1-1 0,-1 0 0,0 1 0,1-1 0,-1 0 0,0 1 0,0-1 0,1 0 0,-1 0 0,0 1 0,1-1 0,-1 0 0,1 0 0,1 1 0,-1-1 0,1 0 0,0 0 0,-1 0 0,1 0 0,0 0 0,-1 0 0,1-1 0,-1 1 0,1 0 0,0-1 0,-1 1 0,3-2 0,15-9 0,30-22 0,-27 16 0,97-74 0,-95 74 0,-8 4 0,0 1 0,1 1 0,1 0 0,35-15 0,-36 19 0,-1-1 0,0-1 0,26-18 0,-24 15 0,36-19 0,2 10 0,-40 15 0,0 1 0,-1-2 0,27-14 0,-28 13 112,0 0-1,21-7 1,18-9-1812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31:27.4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4139 389 24575,'2'0'0,"0"1"0,0 0 0,-1 0 0,1 0 0,-1 0 0,1 0 0,-1 0 0,1 0 0,-1 0 0,0 1 0,1-1 0,-1 0 0,0 1 0,0-1 0,0 1 0,0-1 0,1 4 0,14 30 0,-13-26 0,-1-1 0,2 0 0,-1 0 0,1 0 0,0-1 0,0 0 0,10 12 0,-11-16 0,0-1 0,0 1 0,0-1 0,0 1 0,1-1 0,-1 0 0,0-1 0,1 1 0,0 0 0,-1-1 0,1 0 0,0 0 0,0 0 0,0-1 0,0 1 0,0-1 0,0 0 0,0 0 0,4 0 0,1-2 0,0 0 0,1-1 0,-1 0 0,0 0 0,-1-1 0,1 0 0,-1 0 0,0-1 0,0 0 0,0-1 0,0 1 0,6-9 0,28-16 0,10-11 0,-42 31 0,1 1 0,1 0 0,19-11 0,-14 9 0,0 0 0,-1-1 0,16-14 0,-14 10 0,34-21 0,-31 22 0,0-1 0,21-19 0,17-15 0,-43 38 0,25-19 0,-40 30 0,0 0 0,1 0 0,-1 0 0,1 1 0,-1-1 0,1 0 0,0 1 0,-1-1 0,1 1 0,0 0 0,-1-1 0,1 1 0,0 0 0,0 0 0,-1 0 0,1 0 0,0 0 0,-1 1 0,1-1 0,0 0 0,-1 1 0,3 1 0,-3-2 0,0 1 0,-1-1 0,1 1 0,-1 0 0,1 0 0,-1-1 0,1 1 0,-1 0 0,1 0 0,-1-1 0,0 1 0,1 0 0,-1 0 0,0 0 0,0 0 0,0 0 0,0-1 0,0 1 0,0 0 0,0 0 0,0 0 0,0 0 0,0 0 0,0 0 0,0-1 0,-1 1 0,1 0 0,0 0 0,-1 0 0,1-1 0,-1 1 0,1 0 0,-1 1 0,-20 30 0,15-25 0,-46 59 0,34-46 0,-19 29 0,33-44 0,1-1 0,-1 0 0,0 0 0,-1 0 0,1 0 0,-1-1 0,1 1 0,-1-1 0,0-1 0,-5 3 0,4-2 0,0 0 0,0 1 0,1-1 0,-1 1 0,1 0 0,0 0 0,-6 7 0,-80 83 0,88-90 0,-1 0 0,1 0 0,-1-1 0,0 0 0,0 0 0,0 0 0,0 0 0,-1 0 0,1-1 0,-1 0 0,-8 3 0,12-4 0,-1-1 0,0 0 0,1 0 0,-1 0 0,0 0 0,1 0 0,-1 0 0,1 0 0,-1 0 0,0-1 0,1 1 0,-1 0 0,1-1 0,-1 0 0,1 1 0,-1-1 0,1 0 0,0 0 0,-1 0 0,1 0 0,0 0 0,0 0 0,-1 0 0,1 0 0,0 0 0,0 0 0,0-1 0,0 1 0,1-1 0,-1 1 0,0 0 0,1-1 0,-1 1 0,0-1 0,1 1 0,0-1 0,-1 0 0,1 1 0,0-1 0,0-1 0,-3-12 0,1 1 0,1-1 0,0 0 0,1 0 0,1 1 0,0-1 0,6-24 0,3-2 0,22-52 0,-7 24 0,-25 68 0,1 0 0,-1 0 0,1-1 0,-1 1 0,1 0 0,-1-1 0,0 1 0,0 0 0,0 0 0,0-1 0,0 1 0,0 0 0,0-1 0,0 1 0,0 0 0,0-1 0,-1 1 0,0-2 0,1 3 0,-1-1 0,0 1 0,1 0 0,-1-1 0,1 1 0,-1 0 0,0 0 0,1 0 0,-1-1 0,1 1 0,-1 0 0,0 0 0,1 0 0,-1 0 0,0 0 0,1 0 0,-1 0 0,0 0 0,1 1 0,-1-1 0,0 0 0,1 0 0,-1 0 0,1 1 0,-2 0 0,-8 4 0,0 0 0,0 1 0,-10 9 0,8-7 0,-5 4 0,1 1 0,0 1 0,-16 18 0,-15 12 0,25-23 0,-30 39 0,51-60 0,1 0 0,-1 1 0,1-1 0,-1 1 0,1-1 0,0 0 0,-1 1 0,1-1 0,0 1 0,-1-1 0,1 1 0,0-1 0,-1 1 0,1-1 0,0 1 0,0-1 0,0 1 0,0 0 0,-1-1 0,1 1 0,0-1 0,0 1 0,0-1 0,0 1 0,0 0 0,0-1 0,1 1 0,-1-1 0,0 2 0,16-1 0,23-13 0,6-19 0,-37 25 0,0 0 0,0 1 0,1 0 0,-1 0 0,1 1 0,15-6 0,-23 9 0,1 1 0,-1 0 0,0 0 0,0-1 0,1 1 0,-1 0 0,0 0 0,0 0 0,0 0 0,1 1 0,-1-1 0,0 0 0,0 0 0,0 1 0,1-1 0,-1 1 0,0-1 0,0 1 0,0-1 0,0 1 0,0 0 0,2 1 0,-2 0 0,1 0 0,-1 0 0,1 0 0,-1 0 0,0 0 0,0 0 0,0 0 0,0 1 0,0-1 0,0 5 0,1 6 0,0 0 0,-2 0 0,0 20 0,0-23 0,-1 11 0,0-12 0,1 1 0,0 0 0,0 0 0,1 0 0,0 0 0,4 14 0,-4-22 0,0 0 0,0 0 0,0 0 0,1 0 0,-1 0 0,0 0 0,1 0 0,-1-1 0,1 1 0,-1 0 0,1-1 0,0 1 0,0-1 0,0 0 0,0 0 0,0 1 0,0-1 0,0 0 0,0-1 0,0 1 0,1 0 0,-1-1 0,0 1 0,0-1 0,1 0 0,-1 0 0,0 0 0,1 0 0,-1 0 0,0 0 0,1 0 0,-1-1 0,3 0 0,4-2 0,0 1 0,0-1 0,-1 0 0,1-1 0,-1 0 0,0-1 0,0 0 0,11-8 0,35-19 0,-19 14 0,48-31 0,-46 25 0,16-16 0,-43 31 0,0 0 0,1 2 0,0-1 0,23-11 0,-19 11 0,-1 0 0,0-1 0,0-1 0,20-17 0,-20 15 0,0 0 0,1 2 0,22-13 0,-37 23 0,0-1 0,0 1 0,0 0 0,1 0 0,-1 0 0,0-1 0,0 1 0,0 0 0,1 0 0,-1 0 0,0 0 0,1-1 0,-1 1 0,0 0 0,0 0 0,1 0 0,-1 0 0,0 0 0,0 0 0,1 0 0,-1 0 0,0 0 0,1 0 0,-1 0 0,0 0 0,1 0 0,-1 0 0,0 0 0,0 0 0,1 1 0,-1-1 0,0 0 0,0 0 0,1 0 0,-1 0 0,0 0 0,0 1 0,1-1 0,-1 0 0,0 0 0,0 0 0,0 1 0,1-1 0,-1 0 0,0 0 0,0 1 0,0-1 0,-4 18 0,-15 20 0,-8 1 0,-2-1 0,-2-2 0,-1-1 0,-53 45 0,27-26 0,16-9 0,25-26 0,-32 28 0,35-35 0,10-8 0,-1-1 0,1 1 0,0-1 0,-1 1 0,0-1 0,0 0 0,-9 3 0,56-63 0,-14 28 0,-8 7 0,2 0 0,-1 2 0,2 1 0,29-19 0,105-66 0,-64 36 0,27-16 0,-16 30 0,-90 45 0,1 0 0,0 1 0,0 0 0,1 1 0,0 1 0,0 1 0,23-5 0,-38 10 0,1-1 0,-1 1 0,0 0 0,1 0 0,-1 0 0,1 0 0,-1 0 0,1 0 0,-1 0 0,1 0 0,-1 1 0,1-1 0,-1 0 0,0 1 0,1 0 0,-1-1 0,0 1 0,1 0 0,-1-1 0,0 1 0,0 0 0,0 0 0,0 0 0,2 2 0,-2-1 0,1 1 0,-1-1 0,0 1 0,0-1 0,0 1 0,0 0 0,-1-1 0,1 1 0,-1 0 0,1-1 0,-1 1 0,0 3 0,-1 5 0,0-1 0,0 0 0,-1 1 0,0-1 0,-7 19 0,4-17 0,1 0 0,-2 0 0,0-1 0,0 0 0,-1 0 0,0 0 0,-1-1 0,0 0 0,-1 0 0,0-1 0,-18 14 0,-19 13 0,37-28 0,-2 1 0,1-1 0,-18 10 0,20-13 0,0 1 0,0 0 0,0 1 0,1 0 0,0 0 0,0 0 0,-6 11 0,5-7 0,-1-1 0,0-1 0,-10 10 0,3-11 0,8-13 0,8 3 0,0 1 0,0-1 0,-1 1 0,1-1 0,0 1 0,1-1 0,-1 1 0,0 0 0,0-1 0,1 1 0,-1-1 0,0 1 0,1-1 0,0 1 0,-1 0 0,1-1 0,1-1 0,19-26 0,2 2 0,1 0 0,52-45 0,-28 27 0,31-21 0,-43 33 0,2 2 0,2 1 0,49-28 0,-68 45 0,5-6 0,-19 13 0,1 0 0,0 0 0,0 1 0,0 0 0,1 0 0,11-4 0,-18 9 0,-1 0 0,0-1 0,1 1 0,-1 0 0,0 0 0,1 0 0,-1 0 0,1 0 0,-1 0 0,0 0 0,1 0 0,-1 1 0,0-1 0,1 1 0,-1-1 0,0 1 0,1-1 0,-1 1 0,2 1 0,-1 0 0,0 0 0,-1 0 0,1 0 0,0 0 0,-1 1 0,0-1 0,1 0 0,-1 1 0,0-1 0,0 1 0,-1-1 0,1 1 0,0 0 0,-1 2 0,1 0 0,0-1 0,-1 1 0,0-1 0,0 0 0,0 1 0,0-1 0,-1 1 0,0-1 0,0 0 0,0 1 0,0-1 0,-4 8 0,-1-1 0,0-1 0,-1 0 0,-10 12 0,-5 7 0,15-20 0,-1 0 0,0-1 0,-15 12 0,14-12 0,1 0 0,-1 0 0,-10 15 0,12-15 0,1-1 0,-1 1 0,-1-1 0,-12 9 0,12-9 0,0-1 0,0 1 0,-14 16 0,19-18 0,-1 0 0,1-1 0,-1 0 0,-1 0 0,1 0 0,-7 4 0,8-8 0,5-5 0,8-7 0,4 1 0,3-2 0,0 0 0,29-31 0,-31 29 0,1 0 0,0 1 0,36-22 0,11-9 0,-55 39 0,1 0 0,0 1 0,0 0 0,15-6 0,21-10 0,-45 20 0,1 1 0,-1-1 0,1 1 0,-1-1 0,1 1 0,-1 0 0,1-1 0,-1 1 0,1 0 0,0 0 0,-1-1 0,1 1 0,-1 0 0,1 0 0,0 0 0,-1 0 0,1 0 0,0 0 0,-1 0 0,1 0 0,0 0 0,-1 0 0,1 0 0,0 0 0,-1 1 0,1-1 0,0 0 0,0 1 0,0 0 0,-1 0 0,1 0 0,-1-1 0,1 1 0,-1 0 0,1 0 0,-1 0 0,0 0 0,0 0 0,1 1 0,-1-1 0,0 0 0,0 0 0,0 0 0,0 2 0,-1 3 0,0 0 0,1-1 0,-2 1 0,1 0 0,-4 8 0,0-4 0,-1 0 0,-1-1 0,-7 10 0,8-11 0,-1 1 0,1-1 0,-9 20 0,11-21 0,-1 1 0,0-1 0,0 0 0,-1 0 0,0-1 0,0 0 0,-1 0 0,0 0 0,-10 6 0,11-7 0,-1-1 0,1 1 0,0 0 0,1 0 0,-1 0 0,1 1 0,0 0 0,0 0 0,1 0 0,0 1 0,-6 12 0,10-19 0,0 0 0,0 0 0,0 1 0,0-1 0,-1 0 0,1 0 0,0 1 0,0-1 0,0 0 0,0 1 0,0-1 0,0 0 0,0 1 0,0-1 0,1 0 0,-1 0 0,0 1 0,0-1 0,0 0 0,0 1 0,0-1 0,0 0 0,0 0 0,1 1 0,-1-1 0,0 0 0,0 0 0,0 1 0,1-1 0,-1 0 0,0 0 0,0 0 0,1 1 0,-1-1 0,0 0 0,1 0 0,14 1 0,14-8 0,-12-2 0,-1 0 0,15-11 0,17-11 0,-23 16 0,-2-1 0,43-37 0,0-1 0,-33 21 0,-29 27 0,1 1 0,-1 0 0,1 1 0,0-1 0,10-6 0,-15 11 0,1-1 0,0 1 0,0-1 0,-1 1 0,1-1 0,0 1 0,-1 0 0,1-1 0,0 1 0,0 0 0,0 0 0,-1-1 0,1 1 0,0 0 0,0 0 0,0 0 0,0 0 0,-1 0 0,1 0 0,0 1 0,0-1 0,0 0 0,0 0 0,-1 0 0,1 1 0,1 0 0,-1 0 0,0 0 0,0 0 0,-1 0 0,1 0 0,-1 0 0,1 0 0,-1 0 0,1 1 0,-1-1 0,0 0 0,1 0 0,-1 0 0,0 1 0,0-1 0,0 2 0,-6 47 0,6-50 0,-12 46 0,-19 47 0,31-92 0,0-1 0,0 0 0,0 0 0,0 0 0,0 0 0,0 0 0,0 0 0,0 0 0,0 1 0,0-1 0,0 0 0,0 0 0,0 0 0,0 0 0,0 0 0,0 0 0,0 0 0,0 0 0,0 0 0,0 1 0,0-1 0,0 0 0,0 0 0,0 0 0,1 0 0,-1 0 0,0 0 0,0 0 0,0 0 0,0 0 0,0 0 0,0 0 0,0 0 0,0 0 0,0 0 0,1 0 0,-1 0 0,0 0 0,0 0 0,0 0 0,0 0 0,0 0 0,0 0 0,0 0 0,1 0 0,-1 0 0,0 0 0,0 0 0,0 0 0,0 0 0,0 0 0,0 0 0,0 0 0,0 0 0,0 0 0,1 0 0,-1 0 0,0 0 0,0 0 0,0 0 0,0-1 0,13-4 0,13-10 0,-18 8 0,1-1 0,-1-1 0,-1 0 0,10-13 0,6-8 0,-5 11 0,1-1 0,35-26 0,-54 45 0,0 1 0,1 0 0,-1-1 0,0 1 0,1-1 0,-1 1 0,1 0 0,-1-1 0,1 1 0,-1 0 0,0 0 0,1-1 0,-1 1 0,1 0 0,-1 0 0,1 0 0,-1-1 0,1 1 0,-1 0 0,1 0 0,0 0 0,-1 0 0,1 0 0,-1 0 0,1 0 0,-1 0 0,1 0 0,0 1 0,-3 12 0,-16 20 0,-9-1 0,21-26 0,0 0 0,0 1 0,0 0 0,1 0 0,0 0 0,0 1 0,1 0 0,0 0 0,0 0 0,1 0 0,0 1 0,1-1 0,-3 13 0,5-21 0,0 1 0,0-1 0,0 0 0,0 1 0,0-1 0,0 0 0,0 0 0,0 1 0,0-1 0,0 0 0,0 1 0,0-1 0,0 0 0,0 1 0,0-1 0,0 0 0,1 1 0,-1-1 0,0 0 0,0 0 0,0 1 0,0-1 0,1 0 0,-1 0 0,0 1 0,0-1 0,1 0 0,-1 0 0,0 0 0,0 1 0,1-1 0,-1 0 0,0 0 0,1 0 0,-1 0 0,0 0 0,0 0 0,1 1 0,-1-1 0,0 0 0,1 0 0,-1 0 0,0 0 0,1 0 0,18-8 0,15-19 0,-16 6 0,-8 9 0,1-1 0,0 2 0,1 0 0,22-17 0,-7 6 0,-22 17 0,1 0 0,-1 1 0,1-1 0,0 2 0,7-5 0,-12 8 0,-1 0 0,1 0 0,-1 0 0,1 0 0,-1 0 0,1 0 0,-1 0 0,1 0 0,-1 1 0,1-1 0,-1 0 0,1 0 0,-1 0 0,0 1 0,1-1 0,-1 0 0,1 1 0,-1-1 0,0 0 0,1 1 0,-1-1 0,0 0 0,1 1 0,-1-1 0,0 1 0,0-1 0,1 1 0,-1-1 0,0 1 0,0-1 0,0 1 0,0-1 0,0 1 0,1-1 0,-1 1 0,0-1 0,0 1 0,0-1 0,0 1 0,-1-1 0,1 1 0,0-1 0,0 0 0,0 1 0,0-1 0,-1 1 0,-2 26 0,-8 7 0,-2-2 0,-2 1 0,-19 32 0,32-61 0,1-3 0,1-1 0,-1 1 0,1 0 0,-1 0 0,1 0 0,0 0 0,0 0 0,-1 0 0,1 0 0,0 0 0,0 0 0,0 0 0,0 0 0,0 0 0,0 0 0,0 0 0,1 2 0,4-1 0,2-10 0,28-41 0,-28 41 0,0 0 0,-1-1 0,0 0 0,0 0 0,-1 0 0,7-19 0,-11 27 0,-1 0 0,0 0 0,1 0 0,-1-1 0,0 1 0,0 0 0,0 0 0,0 0 0,0-1 0,0 1 0,0 0 0,-1 0 0,1 0 0,0 0 0,-1-1 0,1 1 0,0 0 0,-1 0 0,0 0 0,1 0 0,-1 0 0,1 0 0,-2-1 0,0 0 0,0 1 0,0-1 0,0 1 0,-1 0 0,1 0 0,0-1 0,0 1 0,-1 1 0,1-1 0,-5-1 0,-7 0 0,1 1 0,-1 0 0,-18 2 0,22-1 0,-8 0 0,-23 0 0,0 2 0,0 2 0,-43 9 0,-1 9 0,49-11 0,-1-1 0,-1-3 0,-69 7 0,71-12 0,1 2 0,-61 16 0,63-12 0,-1-1 0,1-2 0,-40 1 0,12-7 0,38-1 0,-1 1 0,0 2 0,0 0 0,1 2 0,-25 5 0,26-3 0,-1-1 0,1-2 0,-41 1 0,1 0 0,-10 10 0,53-9 0,-1 0 0,-27 1 0,-279-4 0,154-3 0,153 1 0,0-2 0,0 0 0,1-1 0,-1 0 0,-22-10 0,-34-9 0,36 14 0,17 4 0,1 0 0,-1 1 0,-30-1 0,-367 6 0,390 0 0,1 2 0,0 1 0,1 1 0,-40 13 0,63-17 0,0 1 0,1-1 0,-1 1 0,1 0 0,0 0 0,0 0 0,0 1 0,0-1 0,0 1 0,0 0 0,1 0 0,-1 0 0,1 0 0,0 0 0,0 0 0,0 0 0,0 1 0,0-1 0,1 1 0,-2 4 0,2-3 0,-1 1 0,1-1 0,0 0 0,1 1 0,-1-1 0,1 1 0,0-1 0,1 1 0,-1-1 0,1 1 0,0-1 0,0 1 0,4 9 0,-3-12 0,1 1 0,-1 0 0,1-1 0,-1 0 0,1 1 0,0-1 0,0 0 0,1-1 0,-1 1 0,0 0 0,1-1 0,0 0 0,-1 0 0,1 0 0,0 0 0,0-1 0,0 1 0,6 0 0,5 2 0,0-2 0,0 1 0,27-1 0,342-3 0,-384 1 0,0 0 0,0 0 0,0 0 0,0 0 0,1 0 0,-1 0 0,0 0 0,0 0 0,0 0 0,0 0 0,0 0 0,0 0 0,0 0 0,0 0 0,1 0 0,-1 0 0,0 0 0,0-1 0,0 1 0,0 0 0,0 0 0,0 0 0,0 0 0,0 0 0,0 0 0,1 0 0,-1 0 0,0 0 0,0 0 0,0 0 0,0 0 0,0-1 0,0 1 0,0 0 0,0 0 0,0 0 0,0 0 0,0 0 0,0 0 0,0 0 0,0 0 0,0-1 0,0 1 0,0 0 0,0 0 0,0 0 0,0 0 0,0 0 0,0 0 0,0 0 0,0 0 0,0-1 0,0 1 0,0 0 0,0 0 0,0 0 0,0 0 0,0 0 0,0 0 0,0 0 0,0 0 0,-1 0 0,1 0 0,0-1 0,-9-8 0,-14-8 0,11 10 0,-1 0 0,0-1 0,0 0 0,-18-16 0,28 21 0,-1-1 0,1 0 0,0 0 0,0 0 0,0 0 0,0 0 0,1-1 0,0 1 0,0-1 0,0 0 0,0 0 0,1 1 0,-1-1 0,0-9 0,1-14 0,2-41 0,-1-17 0,0 84 0,-1-1 0,1 1 0,-1-1 0,1 0 0,-1 1 0,0-1 0,0 1 0,0 0 0,-1-1 0,1 1 0,0 0 0,-1 0 0,1 0 0,-1 0 0,0 0 0,0 0 0,0 0 0,0 0 0,0 1 0,0-1 0,0 1 0,-1 0 0,1 0 0,0-1 0,-1 1 0,1 1 0,-1-1 0,1 0 0,-1 1 0,-4-1 0,-9-1 0,0 1 0,0 0 0,0 2 0,-17 1 0,5 0 0,-626 3 0,363-7 0,284 1 0,1 1 0,0 0 0,0 1 0,0-1 0,-1 1 0,1 1 0,0-1 0,0 1 0,0 0 0,-10 5 0,15-6 0,1-1 0,0 1 0,0-1 0,0 0 0,0 1 0,0-1 0,-1 1 0,1-1 0,0 1 0,0-1 0,0 1 0,0-1 0,1 1 0,-1-1 0,0 1 0,0-1 0,0 1 0,0-1 0,0 0 0,1 1 0,-1-1 0,0 1 0,0-1 0,1 0 0,-1 1 0,0-1 0,0 1 0,1-1 0,-1 0 0,1 1 0,-1-1 0,0 0 0,1 0 0,0 1 0,17 14 0,-16-13 0,0-1 0,19 16 0,31 19 0,-44-32 0,0 0 0,1 0 0,-1 0 0,1-1 0,0 0 0,0-1 0,17 3 0,11 1 0,53 14 0,-61-12 0,1-1 0,0-2 0,41 3 0,166-9 0,-1105 1 0,852-1 0,0-1 0,0 0 0,-21-6 0,19 3 0,-37-3 0,21 3 0,-1 0 0,-55-18 0,12 3 0,65 18 0,-1-1 0,1-1 0,0 0 0,1-1 0,-19-9 0,28 12 0,1 1 0,0 0 0,0-1 0,0 0 0,0 0 0,0 1 0,0-1 0,0 0 0,1 0 0,-1-1 0,1 1 0,-1 0 0,1 0 0,0-1 0,0 1 0,0-1 0,0 1 0,0-1 0,1 1 0,-1-1 0,1 0 0,-1 1 0,1-1 0,0 0 0,0 1 0,0-1 0,1 1 0,-1-1 0,1 0 0,-1 1 0,1-1 0,0 1 0,0-1 0,0 1 0,2-3 0,-1 1 0,0 0 0,0 1 0,1-1 0,-1 1 0,1-1 0,0 1 0,0 0 0,1 0 0,-1 0 0,5-3 0,43-23 0,-17 10 0,-17 10 0,1 1 0,1 0 0,0 1 0,0 1 0,0 1 0,37-5 0,-18 6 0,0 1 0,1 2 0,50 6 0,-87-5 0,1 0 0,-1 1 0,0-1 0,1 1 0,-1 0 0,1 0 0,-1-1 0,0 2 0,0-1 0,0 0 0,0 0 0,0 1 0,0-1 0,0 1 0,0-1 0,0 1 0,-1 0 0,3 2 0,-2 0 0,0 0 0,1 0 0,-2 1 0,1-1 0,0 0 0,-1 1 0,0-1 0,0 1 0,1 5 0,-1 2 0,-1 0 0,0 1 0,-1-1 0,0 0 0,0 1 0,-6 18 0,1-17 0,0 0 0,0-1 0,-2 0 0,1-1 0,-15 18 0,-6 11 0,-17 18 0,11-17 0,28-32 0,0 0 0,0 0 0,-3 12 0,7-18 0,0 1 0,1-1 0,-1 0 0,1 1 0,0-1 0,0 1 0,1-1 0,0 1 0,-1-1 0,2 8 0,0-10 0,0 0 0,0 0 0,0-1 0,1 1 0,-1 0 0,0-1 0,1 1 0,-1 0 0,1-1 0,0 0 0,0 1 0,-1-1 0,1 0 0,0 0 0,0 0 0,0 0 0,0 0 0,0-1 0,0 1 0,0 0 0,1-1 0,-1 0 0,3 1 0,-2-1 0,0 1 0,0-1 0,0 0 0,0 0 0,0 0 0,0 0 0,0 0 0,0-1 0,0 1 0,0-1 0,0 0 0,0 0 0,0 0 0,0 0 0,-1 0 0,5-3 0,-7 3 0,1 1 0,-1-1 0,1 1 0,-1-1 0,1 0 0,-1 1 0,0-1 0,1 0 0,-1 1 0,0-1 0,0 0 0,1 0 0,-1 1 0,0-1 0,0 0 0,0 0 0,0 1 0,0-1 0,0 0 0,0 0 0,0 1 0,0-1 0,0 0 0,-1 0 0,1 1 0,0-1 0,0 0 0,-1 1 0,1-1 0,0 0 0,-1 1 0,1-1 0,-1 0 0,1 1 0,-1-1 0,1 1 0,-1-1 0,1 1 0,-1-1 0,0 1 0,1 0 0,-1-1 0,0 1 0,1-1 0,-2 1 0,-41-22 0,29 16 0,-119-59 0,116 59 0,-1 0 0,1 1 0,-1 1 0,1 1 0,-1 1 0,-23-1 0,15 2 0,-8 1 0,-54 4 0,77-2 0,0 0 0,0 0 0,1 1 0,-1 0 0,1 1 0,0 1 0,0-1 0,0 1 0,-9 7 0,-108 82 0,66-63 0,18-10 0,40-19 0,-2 1 0,-1 0 0,0 0 0,1 0 0,-1-1 0,0 0 0,-7 1 0,12-2 0,-1-1 0,1 0 0,0 0 0,0 0 0,-1 0 0,1-1 0,0 1 0,0 0 0,-1 0 0,1-1 0,0 1 0,0-1 0,0 1 0,0-1 0,0 1 0,0-1 0,0 0 0,0 0 0,0 1 0,0-1 0,0 0 0,0 0 0,0 0 0,0 0 0,1 0 0,-1 0 0,0 0 0,1 0 0,-1 0 0,1-1 0,-1 1 0,1 0 0,0 0 0,-1 0 0,1-1 0,0 1 0,0-2 0,-2-14 0,0-1 0,1 1 0,2 0 0,2-23 0,-1 17 0,-1 0 0,-3-25 0,2 42 0,-1 0 0,0-1 0,-1 1 0,1 0 0,-1 0 0,-1 0 0,1 0 0,-1 0 0,0 0 0,0 1 0,-8-11 0,7 13 0,0-1 0,0 1 0,0 0 0,0 0 0,-1 1 0,0-1 0,1 1 0,-1 0 0,0 0 0,0 0 0,0 1 0,0 0 0,-1 0 0,1 0 0,-8 0 0,-7 0 0,0 1 0,-34 4 0,-8 10 0,47-10 0,-1 0 0,-25 2 0,-16-4 0,27-1 0,1 1 0,-48 9 0,-32 11 0,107-22 0,0 1 0,0 0 0,0-1 0,0 1 0,0-1 0,0 1 0,-1-1 0,1 0 0,0 0 0,0 0 0,0 0 0,0 0 0,0-1 0,0 1 0,0-1 0,0 1 0,0-1 0,0 0 0,0 0 0,0 0 0,-3-2 0,3 1 0,0 0 0,0-1 0,1 1 0,-1-1 0,1 1 0,-1-1 0,1 0 0,0 0 0,0 1 0,0-1 0,0 0 0,1 0 0,-1 0 0,1-4 0,-3 4 0,-3 9 0,-5 17 0,8-17 0,-7 16 0,-12 36 0,-5 14 0,23-61 0,-43 79 0,42-81 0,-1-1 0,1 0 0,-1 0 0,-1-1 0,0 0 0,0 0 0,0-1 0,-9 7 0,15-13 0,0 1 0,1-1 0,-1 1 0,1-1 0,-1 0 0,0 1 0,1-1 0,-1 0 0,0 1 0,1-1 0,-1 0 0,0 0 0,1 0 0,-1 0 0,0 0 0,0 0 0,1 0 0,-1 0 0,0 0 0,1 0 0,-1 0 0,0 0 0,0 0 0,1-1 0,-1 1 0,0 0 0,1-1 0,-2 0 0,1 0 0,0 0 0,0-1 0,0 1 0,0 0 0,0-1 0,0 1 0,0-1 0,1 1 0,-1-1 0,1 1 0,-1-1 0,0-2 0,-3-51 0,4 51 0,3-290 0,-3 292 0,0 1 0,0 0 0,0-1 0,0 1 0,0 0 0,0-1 0,-1 1 0,1 0 0,0-1 0,-1 1 0,1 0 0,-1-1 0,1 1 0,-1 0 0,0 0 0,0-2 0,0 3 0,1 0 0,-1 0 0,1-1 0,-1 1 0,1 0 0,-1 0 0,1 0 0,-1 0 0,1 0 0,-1 0 0,1 0 0,-1 0 0,1 0 0,-1 0 0,1 0 0,-1 0 0,1 0 0,-1 0 0,1 1 0,-1-1 0,1 0 0,-1 0 0,1 0 0,-1 1 0,1-1 0,0 0 0,-2 1 0,-4 5 0,-1 0 0,1 0 0,-11 14 0,6-7 0,6-6 0,-2 0 0,1 0 0,-1 0 0,0-1 0,-1 0 0,1-1 0,-1 1 0,0-2 0,-1 1 0,1-1 0,-1 0 0,0-1 0,-11 3 0,-56 17 0,59-16 0,-1-2 0,0 0 0,0 0 0,-1-2 0,-23 2 0,29-5 0,1 0 0,-1-1 0,1 0 0,-1 0 0,-22-7 0,32 6 0,-1 1 0,1 0 0,0-1 0,0 1 0,-1-1 0,1 0 0,0 0 0,1 0 0,-1 0 0,0-1 0,1 1 0,-1-1 0,1 0 0,0 1 0,-1-1 0,2 0 0,-1 0 0,0-1 0,0 1 0,1 0 0,0 0 0,0-1 0,0 1 0,-1-8 0,-9-49 0,4 24 0,-2-41 0,8 68 0,1-1 0,0 1 0,1-1 0,0 1 0,0-1 0,1 1 0,1 0 0,-1 0 0,6-12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32:17.0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1863 490 24575,'-8'1'0,"1"1"0,0 0 0,0 0 0,0 1 0,0-1 0,0 1 0,1 1 0,0 0 0,-1 0 0,1 0 0,0 0 0,1 1 0,-7 7 0,-22 14 0,6-2 0,23-20 0,0 1 0,0 0 0,-1-1 0,0 0 0,-7 4 0,12-8 0,1 0 0,-1 0 0,0-1 0,1 1 0,-1 0 0,1 0 0,-1-1 0,1 1 0,-1 0 0,0 0 0,1-1 0,-1 1 0,1-1 0,0 1 0,-1-1 0,1 1 0,-1 0 0,1-1 0,0 0 0,-1 1 0,1-1 0,0 1 0,-1-1 0,1 1 0,0-1 0,0 1 0,0-1 0,0 0 0,-1 1 0,1-1 0,0 0 0,0 1 0,0-1 0,0 1 0,0-1 0,1 0 0,-1 1 0,0-2 0,0-27 0,1 19 0,1 1 0,0-1 0,0 1 0,1 0 0,0 0 0,1 0 0,0 1 0,0-1 0,1 1 0,11-15 0,3 0 0,1 1 0,26-22 0,-11 10 0,1 6 0,-33 26 0,-1 0 0,1 1 0,0-1 0,0 1 0,0-1 0,0 1 0,0 0 0,0 0 0,0 0 0,1 1 0,3-1 0,-5 1 0,-1 1 0,0-1 0,0 1 0,1-1 0,-1 1 0,0 0 0,0 0 0,0-1 0,0 1 0,0 0 0,0 0 0,0 0 0,0 0 0,0 0 0,0 1 0,0-1 0,-1 0 0,1 0 0,0 0 0,-1 1 0,1-1 0,-1 0 0,0 1 0,1-1 0,-1 0 0,0 1 0,0-1 0,0 1 0,0-1 0,0 2 0,1 3 0,-1 1 0,0 0 0,-1-1 0,1 1 0,-2 6 0,-37 87 0,38-99 0,1 1 0,0-1 0,0 1 0,0-1 0,-1 1 0,1-1 0,1 0 0,-1 1 0,0-1 0,0 1 0,1-1 0,-1 1 0,0-1 0,1 0 0,-1 1 0,1-1 0,0 0 0,0 1 0,-1-1 0,1 0 0,0 0 0,0 0 0,0 0 0,0 0 0,0 0 0,0 0 0,1 0 0,-1 0 0,0 0 0,0-1 0,1 1 0,-1 0 0,0-1 0,1 1 0,-1-1 0,0 0 0,1 1 0,-1-1 0,1 0 0,1 0 0,10 2 0,-1-1 0,1 0 0,21-2 0,-24 1 0,16-1 0,-1-1 0,0-1 0,0-1 0,-1-1 0,1-1 0,31-13 0,-49 17 0,-1 0 0,1 0 0,0 0 0,0 1 0,0 0 0,0 1 0,0-1 0,0 2 0,9 0 0,-15-1 0,1 0 0,0 1 0,0-1 0,-1 0 0,1 1 0,-1 0 0,1-1 0,0 1 0,-1 0 0,0 0 0,1 0 0,-1 0 0,1 0 0,-1 0 0,0 1 0,0-1 0,2 2 0,-2-1 0,-1 0 0,1 0 0,0 0 0,-1 0 0,1 0 0,-1 0 0,0 0 0,0 0 0,0 0 0,0 0 0,0 0 0,0 0 0,0 0 0,-1-1 0,1 1 0,-1 0 0,1 0 0,-3 3 0,1 0 0,-1 0 0,1-1 0,-1 0 0,-1 1 0,1-1 0,0 0 0,-1-1 0,-5 5 0,-21 25 0,23-21 0,0-2 0,-1 1 0,-1-1 0,-13 13 0,15-16 0,6-6 0,-1 0 0,1 0 0,0 0 0,0 0 0,0 0 0,1 1 0,-1-1 0,0 0 0,0 1 0,1-1 0,-1 0 0,0 1 0,0 1 0,1-2 0,1-1 0,-1 0 0,0 0 0,0 1 0,0-1 0,0 0 0,0 1 0,0-1 0,1 0 0,-1 1 0,0-1 0,0 0 0,0 0 0,1 1 0,-1-1 0,0 0 0,0 0 0,1 0 0,-1 1 0,0-1 0,0 0 0,1 0 0,-1 0 0,0 0 0,1 0 0,-1 0 0,0 1 0,1-1 0,-1 0 0,0 0 0,1 0 0,-1 0 0,0 0 0,1 0 0,-1 0 0,4-1 0,-1 1 0,1 0 0,-1-1 0,0 0 0,1 0 0,-1 0 0,0 0 0,1 0 0,-1-1 0,3-1 0,78-60 0,-29 21 0,-20 13 0,-26 21 0,0 0 0,0 1 0,1 0 0,20-10 0,-30 16 0,1 1 0,0 0 0,0-1 0,0 1 0,0 0 0,0-1 0,-1 1 0,1 0 0,0 0 0,0 0 0,0-1 0,0 1 0,0 0 0,0 0 0,0 1 0,0-1 0,0 0 0,1 0 0,-2 1 0,1-1 0,-1 0 0,0 1 0,1-1 0,-1 1 0,0-1 0,0 0 0,1 1 0,-1-1 0,0 1 0,0-1 0,0 1 0,0-1 0,0 0 0,1 1 0,-1-1 0,0 1 0,0-1 0,0 1 0,0-1 0,0 1 0,0-1 0,-1 1 0,1-1 0,0 1 0,-1 2 0,0 0 0,0 0 0,0 0 0,0 0 0,0-1 0,-1 1 0,1 0 0,-1-1 0,-4 5 0,-30 36 0,29-33 0,0-1 0,-1 1 0,-1-1 0,-17 14 0,26-22 0,0-1 0,-1 1 0,1-1 0,-1 0 0,1 1 0,-1-1 0,1 1 0,-1-1 0,1 0 0,-1 0 0,1 1 0,-1-1 0,1 0 0,-1 0 0,1 1 0,-1-1 0,0 0 0,1 0 0,-1 0 0,1 0 0,-1 0 0,0 0 0,1 0 0,-1 0 0,1 0 0,-1 0 0,1 0 0,-1-1 0,0 1 0,1 0 0,-1 0 0,1 0 0,-1-1 0,1 1 0,-1 0 0,1-1 0,-1 1 0,1-1 0,-1 1 0,1 0 0,0-1 0,-1 1 0,1-1 0,-1 1 0,1-1 0,0 1 0,0-1 0,-1 1 0,1-1 0,0 0 0,0 1 0,0-1 0,0 1 0,-1-2 0,1 0 0,-1-1 0,1 0 0,0 0 0,0 0 0,0 0 0,0 0 0,1 1 0,-1-1 0,1 0 0,1-3 0,13-24 0,1 0 0,1 1 0,37-46 0,-48 68 0,1 1 0,0-1 0,0 1 0,0 1 0,1-1 0,0 1 0,0 1 0,0-1 0,1 1 0,10-3 0,-1 1 0,0 0 0,0 2 0,0 0 0,22-2 0,-33 6 0,-1-1 0,1 1 0,0 1 0,0-1 0,0 1 0,0 0 0,-1 1 0,1 0 0,0 0 0,7 3 0,-11-3 0,1 0 0,-1 0 0,0 0 0,0 0 0,-1 0 0,1 0 0,0 1 0,-1 0 0,1-1 0,-1 1 0,0 0 0,0 0 0,0 0 0,0 0 0,-1 1 0,1-1 0,-1 0 0,0 1 0,0-1 0,0 1 0,0 3 0,2 21 0,-2 0 0,0 0 0,-6 46 0,3-65 0,-1 1 0,1-1 0,-1 0 0,-1 0 0,0 0 0,0 0 0,-1-1 0,0 1 0,-9 11 0,-7 6 0,-33 32 0,63-66 0,4-7 0,1 2 0,26-21 0,-27 25 0,-1-1 0,21-22 0,8-7 0,119-88 0,-156 123 0,4-2 0,0-1 0,0 2 0,0-1 0,0 1 0,1 0 0,0 0 0,0 1 0,0 1 0,11-4 0,8-1 0,-18 5 0,0 0 0,0 0 0,0 1 0,1 0 0,17 0 0,-26 2 0,1 0 0,-1 1 0,0-1 0,0 1 0,0-1 0,1 1 0,-1 0 0,0 0 0,0 0 0,0 0 0,0 0 0,0 0 0,-1 0 0,1 1 0,0-1 0,0 1 0,-1-1 0,1 1 0,-1-1 0,0 1 0,1 0 0,-1 0 0,0 0 0,0 0 0,0 0 0,0 0 0,0 0 0,-1 0 0,1 0 0,-1 1 0,1-1 0,-1 2 0,1 2 0,-1-1 0,1 1 0,-1-1 0,-1 0 0,1 1 0,-1-1 0,0 1 0,0-1 0,0 0 0,-1 0 0,0 0 0,-3 6 0,-4 7 0,-23 34 0,-4 6 0,34-55 0,1-1 0,0 1 0,0 0 0,0-1 0,0 1 0,0 0 0,1 0 0,-1 5 0,1-8 0,0 0 0,0 1 0,0-1 0,0 0 0,0 0 0,0 0 0,0 0 0,0 0 0,0 0 0,0 1 0,1-1 0,-1 0 0,0 0 0,0 0 0,0 0 0,0 0 0,0 0 0,0 0 0,1 0 0,-1 1 0,0-1 0,0 0 0,0 0 0,0 0 0,1 0 0,-1 0 0,0 0 0,0 0 0,0 0 0,0 0 0,0 0 0,1 0 0,-1 0 0,0 0 0,0 0 0,0 0 0,0 0 0,1 0 0,-1-1 0,0 1 0,0 0 0,0 0 0,0 0 0,0 0 0,0 0 0,1 0 0,15-13 0,6-8 0,169-149 0,-169 148 0,16-13 0,-36 33 0,0 1 0,-1-1 0,1 1 0,0 0 0,0-1 0,0 1 0,0 0 0,1 1 0,-1-1 0,0 0 0,0 1 0,1-1 0,-1 1 0,0-1 0,0 1 0,3 0 0,-3 1 0,0 0 0,-1-1 0,1 1 0,-1 0 0,1 0 0,-1 0 0,1 1 0,-1-1 0,0 0 0,1 0 0,-1 1 0,0-1 0,0 1 0,0-1 0,0 1 0,-1-1 0,1 1 0,0 0 0,0-1 0,-1 1 0,1 0 0,-1 0 0,0-1 0,1 1 0,-1 3 0,2 45 0,-4-41 0,-1-1 0,0 0 0,0 0 0,0 0 0,-1 0 0,0 0 0,-1-1 0,0 0 0,0 0 0,0 0 0,-1-1 0,0 1 0,-1-1 0,1-1 0,-1 1 0,-12 7 0,17-12 0,1-1 0,0 1 0,-1 0 0,1 0 0,-1-1 0,0 1 0,1-1 0,-1 0 0,0 1 0,1-1 0,-1 0 0,0 0 0,1 0 0,-1 0 0,0 0 0,1 0 0,-1 0 0,1-1 0,-1 1 0,0-1 0,1 1 0,-1-1 0,1 0 0,-1 1 0,1-1 0,-1 0 0,1 0 0,0 0 0,-1 0 0,1 0 0,0 0 0,0-1 0,0 1 0,0 0 0,-1-2 0,1 0 0,0 1 0,0-1 0,0 0 0,0 1 0,1-1 0,-1 0 0,1 0 0,0 1 0,0-1 0,0 0 0,0 0 0,1 1 0,-1-1 0,1 0 0,-1 1 0,1-1 0,0 0 0,0 1 0,0-1 0,0 1 0,3-4 0,3-3 0,0-1 0,1 1 0,0 1 0,0-1 0,1 1 0,0 1 0,1 0 0,-1 0 0,2 1 0,15-8 0,2 1 0,0 2 0,0 1 0,30-6 0,90-10 0,-92 15 0,-23 3 0,1 2 0,0 1 0,0 2 0,63 1 0,-96 2 0,1 0 0,0 0 0,-1 0 0,1 0 0,-1 0 0,1 1 0,0-1 0,-1 0 0,1 1 0,-1 0 0,1-1 0,-1 1 0,0 0 0,1-1 0,-1 1 0,0 0 0,2 1 0,-3-1 0,-1 0 0,1 0 0,0 0 0,0 0 0,-1 0 0,1 0 0,-1 0 0,1 0 0,-1 0 0,1-1 0,-1 1 0,0 0 0,1 0 0,-1-1 0,0 1 0,1 0 0,-1-1 0,0 1 0,0-1 0,0 1 0,0-1 0,0 1 0,1-1 0,-1 0 0,0 1 0,-2-1 0,-92 57 0,54-31 0,33-22 0,1 0 0,-1 0 0,0-1 0,-10 2 0,13-4 0,0 0 0,0 1 0,0 0 0,0 0 0,0 0 0,1 0 0,-1 1 0,1 0 0,0 0 0,-1 0 0,1 0 0,-6 7 0,18-10 0,0-1 0,0-1 0,-1 0 0,12-3 0,7-7 0,-1-2 0,0 0 0,25-19 0,-30 21 0,2 0 0,0 1 0,24-8 0,14-6 0,-41 15 0,0 1 0,1 1 0,0 0 0,0 2 0,0 0 0,1 2 0,0 0 0,29-1 0,-41 4 0,-1 2 0,0-1 0,1 1 0,-1 0 0,0 0 0,0 1 0,10 3 0,-16-4 0,0 0 0,0 0 0,-1 0 0,1 0 0,0 1 0,0-1 0,-1 0 0,1 1 0,-1 0 0,1-1 0,-1 1 0,1 0 0,-1-1 0,0 1 0,0 0 0,0 0 0,0 0 0,0 0 0,-1 0 0,1 0 0,-1 0 0,1 1 0,-1-1 0,1 0 0,-1 0 0,0 0 0,0 0 0,0 1 0,-1-1 0,1 0 0,0 0 0,-2 4 0,0 2 0,-1 1 0,0 0 0,-1-1 0,0 1 0,0-1 0,0 0 0,-1-1 0,-9 11 0,-51 54 0,62-68 0,-30 23 0,26-22 0,-1 1 0,1 0 0,-10 11 0,7-6 0,0 0 0,0 1 0,1-1 0,0 1 0,1 1 0,0 0 0,1 0 0,1 0 0,-7 20 0,13-32 0,-1 0 0,1 0 0,-1 0 0,1 0 0,0 0 0,0 1 0,0-1 0,0 0 0,0 0 0,0 0 0,0 1 0,0-1 0,0 0 0,0 0 0,1 0 0,-1 0 0,1 2 0,0-2 0,-1-1 0,1 1 0,-1-1 0,1 1 0,-1-1 0,1 0 0,-1 1 0,1-1 0,-1 0 0,1 0 0,0 1 0,-1-1 0,1 0 0,-1 0 0,1 0 0,0 0 0,-1 0 0,1 0 0,0 0 0,-1 0 0,1 0 0,0 0 0,0 0 0,3-1 0,1 0 0,-1-1 0,0 1 0,0-1 0,0 0 0,0 0 0,6-5 0,54-33 0,-45 29 0,0 0 0,-1-1 0,31-28 0,-34 28 0,0 0 0,0 1 0,1 1 0,24-12 0,-2 1 0,26-10 0,-47 24 0,-1-1 0,0 0 0,25-18 0,-29 18 0,0 1 0,0 0 0,1 0 0,0 2 0,1-1 0,-1 2 0,1 0 0,0 0 0,0 1 0,0 1 0,0 1 0,0 0 0,1 0 0,25 4 0,-38-3 0,0 0 0,0 0 0,-1 0 0,1 0 0,0 1 0,0-1 0,-1 0 0,1 1 0,0 0 0,-1-1 0,1 1 0,0 0 0,-1 0 0,1 0 0,-1 0 0,0 0 0,1 0 0,-1 1 0,0-1 0,1 0 0,-1 1 0,2 2 0,-3-1 0,1-1 0,-1 0 0,1 0 0,-1 1 0,0-1 0,0 0 0,0 1 0,0-1 0,0 0 0,0 1 0,-1-1 0,1 0 0,-1 1 0,1-1 0,-3 3 0,0 3 0,-1 1 0,-1-2 0,1 1 0,-1 0 0,-1-1 0,1 0 0,-1 0 0,-10 8 0,-13 12 0,-36 40 0,44-51 0,18-15 0,1 1 0,-1-1 0,1 1 0,0-1 0,0 1 0,0 0 0,0 0 0,0 0 0,0 0 0,0 0 0,1 0 0,-3 4 0,4-6 0,0 0 0,0 1 0,0-1 0,0 0 0,0 1 0,0-1 0,0 0 0,0 0 0,0 1 0,0-1 0,0 0 0,0 1 0,0-1 0,0 0 0,0 1 0,0-1 0,0 0 0,0 0 0,1 1 0,-1-1 0,0 0 0,0 0 0,0 1 0,0-1 0,1 0 0,-1 0 0,0 0 0,0 1 0,0-1 0,1 0 0,-1 0 0,0 0 0,1 0 0,-1 1 0,0-1 0,0 0 0,1 0 0,-1 0 0,0 0 0,0 0 0,1 0 0,-1 0 0,0 0 0,1 0 0,-1 0 0,0 0 0,1 0 0,-1 0 0,0 0 0,0 0 0,1 0 0,-1 0 0,0 0 0,1-1 0,-1 1 0,0 0 0,0 0 0,1 0 0,-1 0 0,0-1 0,0 1 0,0 0 0,1 0 0,-1-1 0,20-9 0,8-10 0,37-37 0,-41 35 0,1 1 0,27-18 0,65-51 0,-72 58 0,61-40 0,-98 68 0,0 0 0,0 0 0,1 1 0,-1 0 0,1 0 0,0 1 0,0 0 0,-1 1 0,15-1 0,-23 2 0,1 1 0,-1-1 0,1 0 0,-1 1 0,0-1 0,1 0 0,-1 1 0,1-1 0,-1 0 0,0 1 0,1-1 0,-1 1 0,0-1 0,1 1 0,-1-1 0,0 1 0,0-1 0,1 1 0,-1-1 0,0 1 0,0-1 0,0 1 0,0-1 0,0 1 0,0-1 0,0 1 0,0 0 0,0-1 0,0 1 0,0-1 0,0 1 0,0-1 0,0 1 0,0-1 0,-1 1 0,1-1 0,0 1 0,0-1 0,-1 1 0,1-1 0,0 1 0,-1-1 0,1 1 0,-1 0 0,-13 23 0,-16 11 0,-65 60 0,31-34 0,63-60 0,1-1 0,0 1 0,-1-1 0,1 1 0,0-1 0,-1 1 0,1-1 0,-1 1 0,1-1 0,-1 0 0,1 1 0,-1-1 0,1 0 0,-1 1 0,1-1 0,-1 0 0,0 0 0,1 0 0,-1 1 0,1-1 0,-1 0 0,0 0 0,0 0 0,0-12 0,13-20 0,14-17 0,-7 11 0,33-48 0,-27 47 0,28-59 0,9-16 0,-55 102 0,0-1 0,-2 1 0,9-27 0,-18 46 0,1 0 0,-1 0 0,1 0 0,-2 8 0,0 24 0,1-1 0,2 1 0,4 46 0,-1-20 0,0-58 0,-1 0 0,1 0 0,0 0 0,0 1 0,1-1 0,0 0 0,0 0 0,0-1 0,1 1 0,0 0 0,1-1 0,-1 0 0,1 0 0,1 0 0,-1 0 0,1-1 0,0 1 0,0-1 0,0-1 0,1 1 0,0-1 0,11 7 0,-6-5 0,0-1 0,1 0 0,-1-1 0,1 0 0,0-1 0,0 0 0,0-1 0,0 0 0,1-1 0,-1-1 0,0 0 0,21-3 0,-30 3 0,24 0 0,-26 0 0,0 1 0,-1-1 0,1 1 0,-1 0 0,1-1 0,0 1 0,-1 0 0,1-1 0,-1 1 0,0 0 0,1 0 0,-1-1 0,1 1 0,-1 0 0,0 0 0,0 0 0,0-1 0,1 1 0,-1 0 0,0 0 0,0 0 0,0 0 0,0 0 0,0 0 0,0-1 0,-1 3 0,1-3 0,0 0 0,0 1 0,0-1 0,0 0 0,0 0 0,0 1 0,0-1 0,0 0 0,0 0 0,0 1 0,0-1 0,0 0 0,0 0 0,0 1 0,0-1 0,1 0 0,-1 0 0,0 1 0,0-1 0,0 0 0,0 0 0,0 0 0,1 1 0,-1-1 0,0 0 0,0 0 0,0 0 0,1 0 0,-1 1 0,0-1 0,0 0 0,1 0 0,-1 0 0,0 0 0,0 0 0,1 0 0,-1 0 0,0 0 0,1 0 0,13-4 0,10-12 0,0-22 0,-21 31 0,0 1 0,1-1 0,0 1 0,1 0 0,5-6 0,-3 5 0,-1 0 0,1-1 0,-1 0 0,0 0 0,-1 0 0,0-1 0,0 1 0,-1-1 0,5-16 0,-8 24 0,-1 0 0,0-1 0,0 1 0,0 0 0,0 0 0,0-1 0,0 1 0,0 0 0,0 0 0,0 0 0,-1-1 0,1 1 0,0 0 0,-1 0 0,1 0 0,-1 0 0,1 0 0,-1-1 0,0 1 0,0 0 0,-1-1 0,-23-20 0,-1-1 0,21 13 0,0 1 0,0-1 0,0-1 0,1 1 0,1 0 0,-3-13 0,5 15 0,-1-1 0,-1 1 0,0-1 0,0 1 0,0 0 0,-1 0 0,0 0 0,-1 1 0,0 0 0,-9-12 0,10 16 0,-1 0 0,0 0 0,1 1 0,-1-1 0,0 1 0,0 0 0,0 1 0,-1-1 0,1 1 0,0 0 0,-1 0 0,1 1 0,-7-1 0,-8 1 0,-1 0 0,-21 4 0,-30 13 0,35-8 0,1 0 0,15-3 0,0-1 0,-1-1 0,-33 1 0,27-5 0,4 0 0,0 1 0,-39 7 0,55-6 0,0 0 0,0 0 0,-1 1 0,1 1 0,1-1 0,-1 1 0,1 1 0,-1-1 0,1 1 0,0 0 0,-6 7 0,3-3 0,0-1 0,-1-1 0,-22 12 0,21-12 0,-1 0 0,2 1 0,-13 10 0,-6 6 0,-41 25 0,12-10 0,-60 40 0,-68 32 0,176-105 0,-1 0 0,0-1 0,0 0 0,-24 7 0,25-10 0,-1 2 0,1 0 0,1 0 0,-1 1 0,1 0 0,-16 10 0,15-7 0,-1-1 0,0 0 0,0-1 0,0 0 0,-1-1 0,0-1 0,0 0 0,0 0 0,0-2 0,-20 3 0,-16-2 0,-77-5 0,44 0 0,32 1 0,-1 3 0,-83 13 0,29-3 0,71-9 0,-47 9 0,-75 15 0,106-19 0,37-6 0,-1 0 0,1 1 0,0 1 0,0 0 0,-19 8 0,-85 60 0,57-32 0,59-39 0,0 0 0,0 0 0,0 0 0,0-1 0,0 1 0,0 0 0,0-1 0,-1 1 0,1 0 0,0-1 0,0 1 0,-1-1 0,1 0 0,0 0 0,-1 1 0,1-1 0,-1 0 0,1 0 0,0 0 0,-1 0 0,1 0 0,0-1 0,-1 1 0,1 0 0,0-1 0,-1 1 0,1-1 0,0 1 0,0-1 0,-1 1 0,1-1 0,0 0 0,0 0 0,0 0 0,0 1 0,0-1 0,0 0 0,0 0 0,0 0 0,0-1 0,1 1 0,-1 0 0,0 0 0,1 0 0,-1-1 0,1 1 0,-1 0 0,1-1 0,0 1 0,-1 0 0,1-3 0,-3-8 0,1-1 0,1 0 0,0 0 0,2-17 0,-1 23 0,2-36 0,0 30 0,-1 1 0,0 0 0,-1-1 0,-1 1 0,0-1 0,0 1 0,-5-15 0,5 24 0,-1 0 0,0 0 0,1 0 0,-2 1 0,1-1 0,0 0 0,0 1 0,-1 0 0,1 0 0,-1 0 0,0 0 0,0 0 0,0 0 0,-3-1 0,-50-20 0,35 16 0,-5-3 0,-1 2 0,0 1 0,0 1 0,0 1 0,-1 2 0,0 0 0,-28 2 0,36 0 0,1 0 0,-38-10 0,35 7 0,0 0 0,-22-1 0,-475 4 0,252 3 0,247-3 0,0-1 0,-34-8 0,33 5 0,-1 1 0,-24 0 0,19 1 0,0 0 0,0-2 0,-34-11 0,36 9 0,-2 1 0,1 1 0,-41-3 0,-406 9 0,454-2 0,0-1 0,-37-9 0,36 6 0,-1 2 0,-26-3 0,41 6 0,-5 0 0,1 0 0,-1-1 0,-17-4 0,23 4 0,1-1 0,0 0 0,0 0 0,0 0 0,0 0 0,0 0 0,1-1 0,-1 0 0,1 0 0,-1 0 0,-4-6 0,-52-68 0,48 58 0,-2 1 0,0 0 0,-2 1 0,1 0 0,-2 1 0,-32-23 0,9 9 0,31 22 0,-1 1 0,0 0 0,0 0 0,-21-9 0,30 16 0,-1 0 0,1-1 0,0 1 0,-1-1 0,1 1 0,-1-1 0,1 0 0,0 1 0,0-1 0,-1 0 0,1 0 0,0 0 0,0 0 0,0 0 0,0 0 0,0 0 0,-1-3 0,2 4 0,0-1 0,1 1 0,-1-1 0,0 1 0,1-1 0,-1 0 0,1 1 0,-1 0 0,1-1 0,-1 1 0,1-1 0,-1 1 0,1-1 0,-1 1 0,1 0 0,0-1 0,-1 1 0,1 0 0,-1 0 0,1 0 0,0-1 0,-1 1 0,1 0 0,0 0 0,0 0 0,59-6 0,315 8 0,-356-1 0,0 1 0,1 2 0,-2-1 0,35 13 0,-30-9 0,0-1 0,37 6 0,-5-4 0,0 3 0,68 22 0,-57-15 0,-35-12 0,1-1 0,0-2 0,0-2 0,63-4 0,-13 0 0,363 3 0,-430 0 76,0-2 0,0 0 0,19-6 0,20-3-1745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2T14:32:28.23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1627 582 24575,'0'0'0,"0"0"0,1 1 0,-1-1 0,0 0 0,0 0 0,1 0 0,-1 0 0,0 0 0,1 0 0,-1 0 0,0 0 0,0 0 0,1 0 0,-1 0 0,0 0 0,1 0 0,-1 0 0,0 0 0,0 0 0,1 0 0,-1 0 0,0-1 0,0 1 0,1 0 0,-1 0 0,0 0 0,0 0 0,1-1 0,-1 1 0,0 0 0,0 0 0,0 0 0,1-1 0,-1 1 0,0 0 0,0 0 0,0-1 0,0 1 0,0 0 0,1 0 0,-1-1 0,0 1 0,0 0 0,0-1 0,0 1 0,0 0 0,0 0 0,0-1 0,0 1 0,0 0 0,0-1 0,0 1 0,0 0 0,0-1 0,-1 1 0,1 0 0,0 0 0,0-1 0,0 1 0,-1-1 0,1 0 0,-1 0 0,0 0 0,0 1 0,1-1 0,-1 0 0,0 1 0,0-1 0,0 0 0,0 1 0,0-1 0,0 1 0,1 0 0,-1-1 0,0 1 0,-2-1 0,-6 2 0,1-1 0,0 1 0,0 1 0,0-1 0,0 1 0,0 1 0,0 0 0,0 0 0,-12 7 0,-15 5 0,19-10 0,1 1 0,0-1 0,-1 0 0,0-1 0,1-1 0,-20 1 0,14-1 0,-1 0 0,1 1 0,0 1 0,-23 9 0,-15 4 0,58-18 0,1 1 0,-1-1 0,0 0 0,0 0 0,1 1 0,-1-1 0,0 0 0,0 0 0,1 0 0,-1 0 0,0 0 0,0 0 0,1 0 0,-1 0 0,0 0 0,0 0 0,0 0 0,1-1 0,-1 1 0,0 0 0,1-1 0,-1 1 0,-1-1 0,2 0 0,0 1 0,0-1 0,0 0 0,0 1 0,0-1 0,0 0 0,0 1 0,1-1 0,-1 0 0,0 0 0,0 1 0,1-1 0,-1 1 0,0-1 0,1 0 0,-1 1 0,0-1 0,1 1 0,-1-1 0,1 0 0,37-40 0,-27 31 0,6-7 0,1 1 0,1 1 0,35-22 0,-24 17 0,74-38 0,-38 23 0,-41 22 0,1 2 0,0 1 0,1 1 0,0 1 0,0 2 0,34-4 0,-50 8 0,-1 1 0,1 0 0,-1 0 0,1 1 0,-1 1 0,13 1 0,-18-1 0,-1 1 0,0-1 0,1 1 0,-1 0 0,0-1 0,0 2 0,0-1 0,0 0 0,0 1 0,-1 0 0,1 0 0,-1 0 0,0 0 0,0 1 0,0-1 0,4 7 0,14 19 0,-15-21 0,0 0 0,0 0 0,-1 0 0,0 1 0,0 0 0,-1 0 0,0 0 0,0 0 0,-1 1 0,-1-1 0,0 1 0,2 14 0,-4 154 0,-2-77 0,2-139 0,2 0 0,12-71 0,-1 37 0,-12 66 0,-1-1 0,0 0 0,0 0 0,0 0 0,-1 0 0,0 0 0,0 1 0,-3-10 0,3 14 0,0 0 0,0 0 0,0 0 0,0 0 0,0 1 0,0-1 0,-1 0 0,1 1 0,0-1 0,-1 1 0,0-1 0,1 1 0,-1-1 0,0 1 0,1 0 0,-1 0 0,0 0 0,0 0 0,-3-1 0,1 1 0,0 1 0,1-1 0,-1 1 0,0 0 0,1 0 0,-1 0 0,0 0 0,0 1 0,1-1 0,-6 3 0,-4 1 0,-1 1 0,1 1 0,0 0 0,-19 13 0,1 0 0,11-8 0,1 1 0,-18 15 0,10-6 0,0-2 0,-40 20 0,20-12 0,6-7 0,32-16 0,0 0 0,0 1 0,0 0 0,0 0 0,-8 8 0,2 2 0,12-11 0,0-1 0,-1 1 0,1-1 0,0 0 0,-1 0 0,0 0 0,0-1 0,0 1 0,0-1 0,-8 3 0,11-5 0,0 0 0,1 0 0,-1 0 0,0 0 0,0 0 0,0-1 0,0 1 0,1 0 0,-1-1 0,0 1 0,0 0 0,1-1 0,-1 1 0,0-1 0,1 1 0,-1-1 0,1 1 0,-1-1 0,0 0 0,1 1 0,-1-1 0,1 0 0,-1 1 0,1-1 0,0 0 0,-1 1 0,1-1 0,0 0 0,0 0 0,-1 0 0,1 1 0,0-1 0,0-1 0,-4-32 0,4 31 0,1-27 0,1-1 0,2 0 0,1 1 0,16-56 0,-9 40 0,-11 44 0,-1-1 0,1 1 0,-1-1 0,1 1 0,-1 0 0,0-1 0,0 1 0,0-1 0,0 1 0,0-1 0,-1 1 0,1-1 0,-1 1 0,0 0 0,1-1 0,-1 1 0,-2-3 0,2 3 0,0 1 0,-1 0 0,1 0 0,0 0 0,-1 1 0,1-1 0,0 0 0,-1 0 0,1 1 0,-1-1 0,1 1 0,-1-1 0,1 1 0,-1 0 0,1-1 0,-1 1 0,0 0 0,1 0 0,-1 0 0,1 0 0,-1 1 0,0-1 0,1 0 0,-1 1 0,1-1 0,-1 1 0,1-1 0,-2 2 0,-14 4 0,1 2 0,0 0 0,-27 18 0,28-16 0,-1 0 0,-1-1 0,-24 10 0,-56 19 0,50-18 0,-53 14 0,15-20 0,13-3 0,70-10 0,-1 0 0,0-1 0,1 0 0,-1 1 0,1-1 0,-1 0 0,1 0 0,-1 0 0,0-1 0,1 1 0,-1-1 0,1 1 0,-1-1 0,1 0 0,-1 0 0,1 0 0,0 0 0,-1 0 0,-2-3 0,4 3 0,0-1 0,0 1 0,0-1 0,0 1 0,0-1 0,0 1 0,1-1 0,-1 0 0,0 0 0,1 1 0,-1-1 0,1 0 0,0 0 0,0 1 0,0-1 0,0 0 0,0 0 0,0 0 0,0 1 0,0-1 0,1 0 0,-1 0 0,1 1 0,-1-1 0,1 0 0,0 1 0,-1-1 0,3-2 0,23-59 0,-20 46 0,0 1 0,0 1 0,2-1 0,0 1 0,0 1 0,2-1 0,16-18 0,-25 32 0,17-20 0,-18 20 0,0 1 0,1 0 0,-1-1 0,0 1 0,0-1 0,1 1 0,-1 0 0,0-1 0,0 1 0,0 0 0,0-1 0,0 1 0,0-1 0,1 1 0,-1-1 0,0 1 0,0 0 0,0-1 0,0 1 0,-1-1 0,1 1 0,0-1 0,0 1 0,0 0 0,0-1 0,0 1 0,0-1 0,-1 1 0,1 0 0,0-1 0,0 1 0,-1 0 0,1-1 0,0 1 0,0 0 0,-1-1 0,1 1 0,0 0 0,-1 0 0,1-1 0,0 1 0,-1 0 0,1 0 0,-1 0 0,1-1 0,0 1 0,-1 0 0,1 0 0,-1 0 0,1 0 0,-1 0 0,1 0 0,0 0 0,-1 0 0,1 0 0,-1 0 0,-2 0 0,0 0 0,1 0 0,-1 1 0,1-1 0,-1 1 0,1-1 0,-1 1 0,1 0 0,-1 0 0,1 0 0,0 0 0,-1 1 0,-1 1 0,-32 25 0,21-16 0,-4 0 0,-1-1 0,0 0 0,0-2 0,-1 0 0,0-1 0,-1-1 0,-22 4 0,-44 15 0,52-15 0,-71 11 0,66-15 0,-52 16 0,81-19 0,0-1 0,-1 0 0,0 0 0,1-1 0,-25 0 0,34-2 0,1 0 0,-1 0 0,0 0 0,0 0 0,0-1 0,1 1 0,-1-1 0,0 0 0,0 0 0,1 0 0,-1 0 0,1 0 0,-1-1 0,1 1 0,-1-1 0,1 0 0,0 1 0,0-1 0,0 0 0,0 0 0,0 0 0,0-1 0,1 1 0,-1 0 0,1-1 0,-1 1 0,1-1 0,0 0 0,0 1 0,0-1 0,-1-4 0,1-2 0,0 0 0,0 0 0,1 0 0,0 0 0,0 0 0,1 0 0,0 0 0,1 0 0,0 0 0,0 0 0,1 1 0,0-1 0,1 1 0,0 0 0,0 0 0,1 0 0,-1 1 0,10-11 0,28-53 0,-31 50 0,0 1 0,22-28 0,11-10 0,-32 41 0,1-1 0,0 2 0,1-1 0,1 2 0,0 0 0,28-20 0,-42 34 0,0 1 0,0-1 0,0 0 0,-1 1 0,1-1 0,0 1 0,0-1 0,0 1 0,0 0 0,0-1 0,0 1 0,0 0 0,0 0 0,0-1 0,0 1 0,0 0 0,0 0 0,0 0 0,0 0 0,0 0 0,0 1 0,1-1 0,-1 1 0,-1-1 0,1 1 0,-1-1 0,0 1 0,1 0 0,-1-1 0,0 1 0,1 0 0,-1-1 0,0 1 0,0 0 0,1 0 0,-1-1 0,0 1 0,0 0 0,0 0 0,0-1 0,0 1 0,0 0 0,0 0 0,-1 1 0,0 4 0,0 1 0,-1 0 0,0-1 0,-6 13 0,-16 33 0,16-33 0,0-1 0,-1 0 0,-24 34 0,-2 1 0,29-41 0,-1 0 0,-1-1 0,0 0 0,-13 14 0,-11 12 0,24-27 0,-1 0 0,1-1 0,-18 14 0,5-2 0,19-18 0,0 0 0,0 0 0,-1 0 0,1-1 0,-1 1 0,0-1 0,1 0 0,-1 1 0,0-1 0,0-1 0,-1 1 0,1 0 0,0-1 0,-1 1 0,1-1 0,-7 1 0,9-2 0,-1-1 0,1 0 0,0 1 0,-1-1 0,1 0 0,0 0 0,0 1 0,0-1 0,0 0 0,-1 0 0,1 0 0,0-1 0,1 1 0,-1 0 0,0 0 0,0 0 0,0-1 0,1 1 0,-1 0 0,1-1 0,-1 1 0,1-1 0,-1 1 0,1 0 0,0-1 0,0 1 0,0-2 0,-3-47 0,3 44 0,0-19 0,1 0 0,2 0 0,0 1 0,8-26 0,-6 29 0,1 1 0,0 0 0,2 0 0,0 1 0,18-31 0,-23 45 0,1 0 0,-1 0 0,1 1 0,0-1 0,0 0 0,0 1 0,0 0 0,1 0 0,0 1 0,0-1 0,0 1 0,0 0 0,0 0 0,1 1 0,-1-1 0,1 1 0,0 1 0,0-1 0,0 1 0,0 0 0,0 0 0,0 0 0,0 1 0,9 1 0,-11-1 0,0 1 0,-1 0 0,1 0 0,0 0 0,0 0 0,0 0 0,-1 1 0,1 0 0,-1 0 0,1 0 0,-1 0 0,0 0 0,0 1 0,6 4 0,-2 2 0,-1-1 0,0 1 0,10 19 0,17 24 0,-7-17 0,-21-27 0,1 0 0,0 0 0,0 0 0,1-1 0,0 0 0,14 11 0,-21-18 0,24 17 0,38 20 0,-53-33 0,1 0 0,0 0 0,0-1 0,0 0 0,0-1 0,0 0 0,18 1 0,331-2 0,-167-3 0,384 2 0,-550-2 0,-1 0 0,33-8 0,-31 5 0,47-4 0,-55 8 0,0-2 0,0-1 0,-1 0 0,27-10 0,-26 8 0,1 0 0,-1 1 0,38-4 0,-46 8 0,-1-1 0,1 0 0,-1-1 0,0 0 0,0 0 0,0-1 0,0 0 0,0-1 0,14-10 0,9-3 0,-23 13 0,1 1 0,0 1 0,0-1 0,0 2 0,18-3 0,-16 4 0,-1-1 0,0-1 0,0 0 0,22-9 0,-9 1 0,0 2 0,1 1 0,28-5 0,-45 11 0,3-2 0,0 2 0,0 0 0,0 0 0,0 1 0,0 0 0,0 1 0,1 1 0,-1 0 0,21 4 0,-31-4 0,0 0 0,-1-1 0,1 1 0,0 0 0,-1 0 0,1 0 0,0 0 0,-1 0 0,0 0 0,1 1 0,-1-1 0,0 0 0,1 1 0,-1-1 0,0 1 0,0-1 0,0 1 0,0 0 0,0-1 0,-1 1 0,2 2 0,-2-1 0,0 0 0,0-1 0,0 1 0,0 0 0,0 0 0,0-1 0,-1 1 0,1 0 0,-1-1 0,0 1 0,0 0 0,0-1 0,-2 4 0,-1 1 0,0 0 0,-1 0 0,0 0 0,0 0 0,-1-1 0,0 0 0,0 0 0,-11 8 0,-32 22 0,30-22 0,0-1 0,0 0 0,-33 15 0,-4-2 0,27-12 0,0-1 0,-1-2 0,0 0 0,-43 8 0,-55 12 0,89-20 0,8-4 0,-42 4 0,4-2 0,15-2 0,0-3 0,-90-4 0,65-1 0,80 1 0,-1 0 0,0 0 0,0 0 0,0-1 0,0 1 0,0 0 0,0 0 0,0 0 0,0 0 0,0 0 0,0 0 0,0 0 0,0 0 0,0 0 0,0 0 0,0 0 0,0-1 0,0 1 0,0 0 0,0 0 0,0 0 0,0 0 0,0 0 0,0 0 0,0 0 0,0 0 0,0 0 0,0 0 0,0-1 0,0 1 0,0 0 0,0 0 0,0 0 0,0 0 0,0 0 0,0 0 0,0 0 0,0 0 0,0 0 0,0 0 0,0 0 0,-1 0 0,1 0 0,0 0 0,0-1 0,0 1 0,0 0 0,0 0 0,0 0 0,0 0 0,0 0 0,0 0 0,0 0 0,-1 0 0,1 0 0,0 0 0,0 0 0,0 0 0,12-8 0,18-6 0,-13 9 0,0-1 0,21-2 0,-23 5 0,1 0 0,-1-2 0,23-8 0,-2-4 0,2 1 0,0 3 0,0 1 0,1 1 0,64-7 0,-57 11 0,74-19 0,-78 16 0,3-1 0,1 1 0,0 3 0,80-3 0,-123 10 0,6 0 0,1 0 0,0 1 0,0 0 0,0 0 0,13 5 0,-21-6 0,-1 1 0,1-1 0,-1 1 0,1 0 0,-1-1 0,1 1 0,-1 0 0,0 0 0,1 0 0,-1 0 0,0 0 0,0 1 0,0-1 0,1 0 0,-1 0 0,-1 1 0,1-1 0,0 1 0,0-1 0,0 1 0,-1-1 0,1 1 0,-1-1 0,1 1 0,-1 0 0,0-1 0,0 1 0,1-1 0,-1 1 0,0 0 0,0-1 0,-1 1 0,1 0 0,0-1 0,0 1 0,-1 0 0,1-1 0,-1 1 0,0-1 0,-1 4 0,-4 8 0,-1-1 0,-1 1 0,0-1 0,0-1 0,-21 22 0,-18 27 0,40-52 0,-1 0 0,1-1 0,-1 0 0,-1 0 0,1-1 0,-1 0 0,0 0 0,0-1 0,-17 6 0,-1 4 0,-9 4 0,-9 6 0,-58 24 0,201-96 0,25-10 0,-96 45 0,-1-1 0,32-20 0,-31 17 0,46-21 0,19-9 0,-64 30 0,0 2 0,33-11 0,-51 21 0,-4 2 0,0 0 0,-1 0 0,1 0 0,0 1 0,11-1 0,-16 2 0,0 0 0,0 0 0,0 0 0,0 0 0,-1 0 0,1 0 0,0 1 0,0-1 0,0 0 0,-1 1 0,1-1 0,0 0 0,0 1 0,-1-1 0,1 1 0,0-1 0,-1 1 0,1-1 0,0 2 0,0-1 0,0 1 0,-1-1 0,1 0 0,-1 1 0,1-1 0,-1 0 0,0 1 0,0-1 0,0 1 0,0-1 0,0 1 0,0-1 0,0 0 0,0 1 0,-1 2 0,-1 3 0,0 0 0,-1 1 0,0-1 0,0 0 0,-9 12 0,-6 14 0,11-18 0,-1-1 0,-1 0 0,0 0 0,-1-1 0,-13 14 0,-23 31 0,19-25 0,21-27 0,1 0 0,0 0 0,0 1 0,0 0 0,1 0 0,-5 10 0,8-16 0,1 0 0,-1 0 0,1 0 0,0 0 0,0 0 0,0 0 0,-1 0 0,1 0 0,0 0 0,0 0 0,0 0 0,1 0 0,-1 0 0,0 0 0,0 0 0,0 0 0,1 0 0,-1 0 0,1 0 0,-1 0 0,1 0 0,-1-1 0,1 1 0,-1 0 0,1 0 0,0 0 0,-1-1 0,2 2 0,1 0 0,0 0 0,-1-1 0,1 1 0,0-1 0,0 0 0,0 0 0,0 0 0,0 0 0,5 0 0,6 1 0,-1-1 0,1-1 0,19-1 0,-19-2 0,1 0 0,-1-1 0,0 0 0,0-2 0,-1 1 0,1-1 0,-1-1 0,13-9 0,-8 5 0,1 0 0,33-11 0,-11 9 0,-26 9 0,0 0 0,-1-1 0,0-1 0,0 0 0,17-11 0,-27 15 0,-1-1 0,1 1 0,0-1 0,1 1 0,-1 1 0,0-1 0,1 1 0,-1-1 0,9 0 0,-11 2 0,-1 0 0,0 0 0,1 0 0,-1 1 0,0-1 0,0 0 0,1 1 0,-1-1 0,0 1 0,0 0 0,1-1 0,-1 1 0,0 0 0,0 0 0,0-1 0,0 1 0,0 0 0,0 0 0,0 0 0,-1 0 0,1 0 0,0 1 0,0-1 0,-1 0 0,1 0 0,-1 0 0,1 1 0,-1-1 0,1 0 0,-1 1 0,0-1 0,0 0 0,0 1 0,0-1 0,0 0 0,0 1 0,0-1 0,0 2 0,0 7 0,-1 0 0,0 1 0,-1-1 0,0 0 0,0 0 0,-1 0 0,0 0 0,-1 0 0,0-1 0,-1 0 0,0 0 0,0 0 0,-1 0 0,0-1 0,-1 0 0,-8 9 0,0 1 0,0 1 0,2 1 0,-16 29 0,14-23 0,7-15 0,-15 28 0,22-38 0,1 0 0,-1 0 0,0 1 0,1-1 0,-1 0 0,1 1 0,0-1 0,-1 0 0,1 1 0,0-1 0,0 0 0,-1 1 0,1-1 0,0 1 0,1-1 0,-1 0 0,0 1 0,0-1 0,0 0 0,1 1 0,-1-1 0,1 0 0,0 2 0,0-2 0,0-1 0,0 1 0,-1-1 0,1 1 0,0-1 0,0 0 0,0 1 0,0-1 0,0 0 0,-1 0 0,1 1 0,0-1 0,0 0 0,0 0 0,0 0 0,0 0 0,0-1 0,0 1 0,0 0 0,0 0 0,-1 0 0,1-1 0,0 1 0,0 0 0,0-1 0,0 1 0,-1-1 0,1 1 0,0-1 0,1 0 0,28-24 0,-19 16 0,97-82 0,-63 50 0,-17 15 0,-16 15 0,0 0 0,22-15 0,-22 16 0,0 0 0,0-1 0,-1-1 0,-1 1 0,14-20 0,-5 7 0,-5 3 0,-12 17 0,0 0 0,0 1 0,1-1 0,-1 0 0,1 1 0,0 0 0,0 0 0,0 0 0,1 0 0,6-5 0,-10 8 0,0 0 0,1 0 0,-1 0 0,0 0 0,0 0 0,1 0 0,-1-1 0,0 1 0,0 0 0,1 0 0,-1 0 0,0 0 0,1 0 0,-1 0 0,0 0 0,0 0 0,1 0 0,-1 0 0,0 0 0,0 0 0,1 0 0,-1 0 0,0 0 0,0 1 0,1-1 0,-1 0 0,0 0 0,0 0 0,1 0 0,-1 0 0,0 1 0,0-1 0,0 0 0,1 0 0,-1 0 0,0 1 0,0-1 0,0 0 0,0 0 0,1 1 0,-1-1 0,0 1 0,-1 15 0,-10 16 0,-3-9 0,0-1 0,-29 35 0,22-31 0,-15 18 0,18-23 0,1 1 0,-24 39 0,14-16 0,99-91 0,-38 15 0,14-10 0,-38 32 0,1 1 0,-2-1 0,12-12 0,-12 11 0,0 0 0,1 1 0,12-9 0,-13 11 0,0 0 0,-1-1 0,0 0 0,11-14 0,-12 12 0,1 1 0,0 1 0,1-1 0,10-7 0,6-5 0,-20 16 0,0 0 0,1 1 0,0-1 0,0 1 0,9-5 0,-15 9 0,0 0 0,1 0 0,-1 0 0,0 0 0,1 0 0,-1 0 0,0 0 0,1 0 0,-1 0 0,1 0 0,-1 0 0,0 0 0,1 0 0,-1 0 0,0 1 0,1-1 0,-1 0 0,0 0 0,1 0 0,-1 0 0,0 1 0,0-1 0,1 0 0,-1 0 0,0 1 0,0-1 0,1 0 0,-1 0 0,0 1 0,0-1 0,0 0 0,1 1 0,-1-1 0,0 0 0,0 1 0,0-1 0,0 0 0,0 1 0,0-1 0,0 0 0,0 1 0,0-1 0,0 1 0,0-1 0,0 0 0,0 1 0,0-1 0,0 0 0,0 1 0,0-1 0,0 0 0,0 1 0,-1-1 0,1 0 0,0 1 0,0-1 0,-6 25 0,5-24 0,-1 4 0,-1 8 0,-1-1 0,0 0 0,-1 0 0,-1 0 0,0-1 0,0 1 0,-1-1 0,-14 17 0,-24 31 0,32-42 0,-25 30 0,33-42 0,1-1 0,0 1 0,1 0 0,-1-1 0,1 2 0,0-1 0,0 0 0,1 1 0,-1-1 0,1 1 0,0 0 0,1-1 0,-1 1 0,1 0 0,0 9 0,1-14 0,0-1 0,0 1 0,0-1 0,0 1 0,0-1 0,1 1 0,-1-1 0,0 1 0,0-1 0,1 1 0,-1-1 0,0 1 0,0-1 0,1 0 0,-1 1 0,0-1 0,1 1 0,-1-1 0,1 0 0,-1 1 0,1-1 0,-1 0 0,0 0 0,1 1 0,-1-1 0,1 0 0,-1 0 0,1 0 0,-1 0 0,1 0 0,-1 1 0,1-1 0,0 0 0,-1 0 0,1 0 0,-1 0 0,1 0 0,-1-1 0,1 1 0,-1 0 0,1 0 0,-1 0 0,1 0 0,-1-1 0,1 1 0,-1 0 0,1 0 0,0-1 0,25-12 0,-14 5 0,0-1 0,0 0 0,-1 0 0,-1-1 0,0-1 0,0 1 0,-1-2 0,9-12 0,-12 16 0,1-1 0,0 1 0,1 0 0,0 1 0,16-12 0,7-7 0,16-7 0,-40 28 0,1 1 0,-1-1 0,0 0 0,0-1 0,-1 1 0,12-13 0,-18 17 0,0 1 0,1-1 0,-1 1 0,1-1 0,-1 1 0,0-1 0,1 1 0,-1-1 0,0 0 0,0 1 0,1-1 0,-1 1 0,0-1 0,0 0 0,0 1 0,0-1 0,0 1 0,0-1 0,0 0 0,0 1 0,0-1 0,0 0 0,0 1 0,0-1 0,-1 1 0,1-1 0,0 0 0,0 1 0,0-1 0,-1 1 0,0-2 0,0 1 0,-1 0 0,1 0 0,-1 0 0,1 0 0,-1 0 0,1 0 0,-1 1 0,0-1 0,1 0 0,-1 1 0,-2-1 0,-52-3 0,53 4 0,-528 2 0,511-3 0,1-1 0,-36-8 0,34 5 0,0 1 0,-26-1 0,-105 7 0,-63-4 0,213 2 0,0 0 0,0 0 0,0 0 0,0-1 0,0 1 0,0 0 0,0-1 0,0 1 0,0-1 0,0 0 0,0 0 0,0 1 0,1-1 0,-1-1 0,0 1 0,0 0 0,1 0 0,-1-1 0,1 1 0,-1 0 0,1-1 0,0 0 0,-1 1 0,1-1 0,0 0 0,0 0 0,0 0 0,0 1 0,1-1 0,-1 0 0,0 0 0,1 0 0,-1 0 0,1 0 0,0 0 0,0-1 0,0 1 0,0 0 0,0 0 0,0 0 0,1-2 0,0-3 0,1 1 0,0-1 0,0 1 0,1-1 0,-1 1 0,2 0 0,-1 0 0,1 0 0,-1 0 0,1 1 0,7-7 0,1 1 0,0 2 0,1-1 0,1 1 0,0 1 0,0 0 0,20-7 0,21-12 0,-41 19 0,0 0 0,0 1 0,1 1 0,0 1 0,0 0 0,0 1 0,0 0 0,1 1 0,0 1 0,18 0 0,2 0 0,44-9 0,-44 6 0,49-2 0,19 9 0,80-4 0,-156-2 0,-1-1 0,38-12 0,-42 10 0,0 1 0,1 1 0,47-4 0,-47 8 0,1 2 0,-1 0 0,0 2 0,0 1 0,0 0 0,-1 2 0,36 13 0,-20-3 0,1-3 0,1 0 0,0-3 0,45 5 0,-60-12 0,11 0 0,39 9 0,-17 1 0,107 9 0,-59-22 0,22 1 0,-66 12 0,-47-9 0,0 0 0,21 1 0,325-3 0,-212-4 0,-165 4 0,1 0 0,-1 0 0,0 1 0,1 1 0,0 1 0,0 0 0,-23 11 0,21-8 0,-1-1 0,0-1 0,0 0 0,-32 6 0,10-6 0,-1 3 0,-42 15 0,52-14 0,0-1 0,-1-2 0,-1-1 0,-50 4 0,63-9 0,0 2 0,-27 5 0,-28 4 0,33-8 0,-75 19 0,82-15 0,-1-1 0,1-1 0,-47 1 0,75-8 0,0 1 0,0 0 0,0 0 0,0 1 0,0 0 0,0 0 0,0 1 0,0-1 0,0 1 0,-11 5 0,17-6 0,0-1 0,0 0 0,0 0 0,0 1 0,0-1 0,0 0 0,0 0 0,0 1 0,0-1 0,0 0 0,0 0 0,0 1 0,0-1 0,0 0 0,0 0 0,0 0 0,0 1 0,0-1 0,0 0 0,0 0 0,0 1 0,1-1 0,-1 0 0,0 0 0,0 0 0,0 0 0,0 1 0,1-1 0,-1 0 0,0 0 0,0 0 0,0 0 0,1 0 0,-1 1 0,0-1 0,0 0 0,0 0 0,1 0 0,-1 0 0,0 0 0,0 0 0,1 0 0,-1 0 0,0 0 0,0 0 0,1 0 0,-1 0 0,0 0 0,0 0 0,1 0 0,-1 0 0,0 0 0,0 0 0,1-1 0,15 4 0,1-3 0,-1-1 0,0-1 0,0 0 0,0-2 0,0 1 0,24-10 0,-19 5 0,1 2 0,38-5 0,47 8 0,-78 4 0,0-1 0,-1-2 0,41-6 0,-35 2-218,60-3 0,-39 6 96,8-9 122,6 0 0,-44 9 128,35-8 0,-37 7-27,0 0-1,28-2 1,-21 6-101,-1-2 0,54-11 0,-39 6 0,0 2 0,1 3 0,82 4 0,-31 0 0,-38 0 0,-35 0 0,0-2 0,0 0 0,0-1 0,32-7 0,-48 6 0,0-1 0,1 0 0,-1 0 0,9-6 0,-10 5 0,1 0 0,1 0 0,-1 1 0,10-3 0,3 1 0,-1 0 0,1-2 0,-1 0 0,0-1 0,-1-1 0,0-1 0,0 0 0,-1-2 0,24-20 0,0 0 0,-34 28 0,-1-1 0,1 0 0,-1 0 0,0-1 0,0 0 0,0 0 0,-1 0 0,0 0 0,8-15 0,-9 13 0,2-2 0,-1 0 0,-1 0 0,0 0 0,0-1 0,4-20 0,-8 28 0,0 1 0,0-1 0,0 0 0,0 1 0,0-1 0,-1 0 0,1 1 0,-1-1 0,0 1 0,0-1 0,1 1 0,-2-1 0,1 1 0,0 0 0,0-1 0,-1 1 0,1 0 0,-1 0 0,0 0 0,0 0 0,1 0 0,-1 1 0,0-1 0,-1 1 0,1-1 0,0 1 0,0-1 0,-1 1 0,1 0 0,-5-1 0,3 0 0,-1 0 0,1 0 0,-1 1 0,0 0 0,0 0 0,0 0 0,1 0 0,-1 1 0,0 0 0,0 0 0,0 0 0,0 1 0,0-1 0,0 1 0,0 0 0,1 1 0,-1-1 0,0 1 0,1 0 0,0 0 0,-1 0 0,1 1 0,0 0 0,0 0 0,0 0 0,0 0 0,1 0 0,-1 1 0,1-1 0,0 1 0,0 0 0,0 0 0,1 0 0,-1 1 0,1-1 0,0 0 0,0 1 0,0 0 0,1-1 0,0 1 0,0 0 0,-1 9 0,1 190 0,4-92 0,-4-82 0,0-18 0,0 0 0,1 0 0,1 0 0,3 19 0,-4-28 0,1-1 0,0 1 0,0-1 0,-1 1 0,2-1 0,-1 0 0,0 1 0,0-1 0,1 0 0,-1 0 0,1 0 0,0 0 0,-1 0 0,1 0 0,0-1 0,0 1 0,0 0 0,1-1 0,-1 0 0,0 1 0,0-1 0,1 0 0,-1 0 0,1-1 0,-1 1 0,5 0 0,3 1 0,0-1 0,1 0 0,-1-1 0,0 0 0,1-1 0,-1 0 0,0 0 0,0-1 0,16-5 0,-20 5 0,1-1 0,-1 0 0,0 1 0,-1-2 0,1 1 0,0-1 0,-1 0 0,0 0 0,0 0 0,0-1 0,0 0 0,-1 0 0,0 0 0,0 0 0,6-11 0,-7 10 0,1-1 0,-1 1 0,-1-1 0,1 1 0,-1-1 0,-1 0 0,3-11 0,-4 16 0,-1 1 0,1-1 0,0 0 0,0 0 0,-1 1 0,1-1 0,-1 0 0,0 1 0,1-1 0,-1 0 0,0 1 0,0-1 0,0 1 0,0-1 0,0 1 0,0 0 0,0-1 0,-1 1 0,1 0 0,0 0 0,-1 0 0,1 0 0,-1 0 0,1 0 0,-1 0 0,0 1 0,1-1 0,-1 1 0,0-1 0,1 1 0,-1-1 0,0 1 0,0 0 0,-3 0 0,-16-2 0,-1 0 0,-39 3 0,44 1 0,-1-2 0,1 0 0,-1-1 0,0 0 0,-20-6 0,7 1 0,-45-5 0,-20-4 0,56 8 0,-1 3 0,0 1 0,-80 5 0,34 0 0,-332-2 0,399 1 0,1 1 0,-36 9 0,34-7 0,0 0 0,-26 1 0,23-3 0,-42 9 0,42-6 0,-45 3 0,0-9 0,47 0 0,-1 0 0,1 2 0,0 0 0,0 2 0,-24 5 0,-18 7 0,-117 14 0,114-17 0,47-8 0,-1 0 0,-29 1 0,34-4 0,-15-1 0,0 2 0,-59 10 0,67-8 0,-1-1 0,0-1 0,-33-2 0,35-1 0,1 2 0,-1 0 0,1 1 0,-32 7 0,-47 10 0,23-5 0,-70 12 0,111-21 0,-1-2 0,-73-2 0,-21 0 0,50 14 0,30-4 0,24-5 0,-1 1 0,-39 17 0,44-15 0,0-1 0,0-1 0,0-1 0,-26 3 0,11-3 0,1 2 0,-73 25 0,10-3 0,63-20 0,21-4 0,-1-2 0,0 0 0,-29 2 0,8-2 0,0 2 0,-50 14 0,-9 1 0,52-13 0,8 0 0,-1-2 0,-52 1 0,64-7 0,0 1 0,1 1 0,-39 9 0,57-9 0,3-1 0,0 0 0,0 0 0,0 0 0,0-1 0,0 1 0,0-1 0,0 0 0,-1 0 0,1 0 0,-6-2 0,7-3 0,10-3 0,14-6 0,-19 13 0,10-7-341,1 1 0,0 1-1,15-6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33B91C-6872-4827-9F35-C87BE5D1EA1C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A99DD7-09D6-4759-85E0-0F925C288D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33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aff625d9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aff625d9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>
          <a:extLst>
            <a:ext uri="{FF2B5EF4-FFF2-40B4-BE49-F238E27FC236}">
              <a16:creationId xmlns:a16="http://schemas.microsoft.com/office/drawing/2014/main" id="{8E771AF3-15BB-D3B0-5D3A-30E616119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aff625d91c_0_0:notes">
            <a:extLst>
              <a:ext uri="{FF2B5EF4-FFF2-40B4-BE49-F238E27FC236}">
                <a16:creationId xmlns:a16="http://schemas.microsoft.com/office/drawing/2014/main" id="{E0C77C65-BF25-FD10-E747-5691176554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aff625d91c_0_0:notes">
            <a:extLst>
              <a:ext uri="{FF2B5EF4-FFF2-40B4-BE49-F238E27FC236}">
                <a16:creationId xmlns:a16="http://schemas.microsoft.com/office/drawing/2014/main" id="{5CFC2A86-D2AF-41ED-9C04-B6F920EF18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3346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E6A6E-4A64-4166-08D2-AA5BC9A451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3409EE-C4A1-8378-FEBA-AFF050A873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7D153-5EAC-2CAE-794C-FB47F59FA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911E-A90E-41E3-88A0-528B552BCE40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DB0D8-FB55-0D15-AD54-9FFBB3DD0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BF35-F171-8849-9576-AE11D02B3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550EB-D178-4D0C-BCF3-6D7EB0A9D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04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9E473-EEE4-0682-B75E-7B2C66BF7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1B3D1B-CDE5-66F6-D48F-4E9AF7F72F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72A17-1BB8-2D4B-8A6E-9FAD8263B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911E-A90E-41E3-88A0-528B552BCE40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27B62-B38B-22E3-F73C-81EC214A7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03F8E-3FAD-1A67-CF20-01B2CB30E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550EB-D178-4D0C-BCF3-6D7EB0A9D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81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4BFE2C-02F9-305E-4C1E-4467540451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F67DC0-94CA-9669-9654-AA8C05D22A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4F383-CF25-4955-E6CB-87DB2435C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911E-A90E-41E3-88A0-528B552BCE40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3AD65-CCEC-EF76-601A-635B5511E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D83E1-1747-D9FE-8770-4E3E8D23D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550EB-D178-4D0C-BCF3-6D7EB0A9D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74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53467" y="1666400"/>
            <a:ext cx="6130400" cy="35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333" b="1">
                <a:latin typeface="Quicksand"/>
                <a:ea typeface="Quicksand"/>
                <a:cs typeface="Quicksand"/>
                <a:sym typeface="Quicksa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-567063" y="-2257062"/>
            <a:ext cx="13624164" cy="11373988"/>
            <a:chOff x="-425298" y="-1692797"/>
            <a:chExt cx="10218123" cy="8530491"/>
          </a:xfrm>
        </p:grpSpPr>
        <p:sp>
          <p:nvSpPr>
            <p:cNvPr id="11" name="Google Shape;11;p2"/>
            <p:cNvSpPr/>
            <p:nvPr/>
          </p:nvSpPr>
          <p:spPr>
            <a:xfrm>
              <a:off x="3352959" y="4399611"/>
              <a:ext cx="2438083" cy="2438083"/>
            </a:xfrm>
            <a:custGeom>
              <a:avLst/>
              <a:gdLst/>
              <a:ahLst/>
              <a:cxnLst/>
              <a:rect l="l" t="t" r="r" b="b"/>
              <a:pathLst>
                <a:path w="2438083" h="2438083" extrusionOk="0">
                  <a:moveTo>
                    <a:pt x="0" y="0"/>
                  </a:moveTo>
                  <a:lnTo>
                    <a:pt x="2438083" y="0"/>
                  </a:lnTo>
                  <a:lnTo>
                    <a:pt x="2438083" y="2438083"/>
                  </a:lnTo>
                  <a:lnTo>
                    <a:pt x="0" y="2438083"/>
                  </a:lnTo>
                  <a:lnTo>
                    <a:pt x="0" y="0"/>
                  </a:lnTo>
                  <a:close/>
                  <a:moveTo>
                    <a:pt x="0" y="2031720"/>
                  </a:moveTo>
                  <a:lnTo>
                    <a:pt x="2438083" y="2031720"/>
                  </a:lnTo>
                  <a:moveTo>
                    <a:pt x="0" y="1625357"/>
                  </a:moveTo>
                  <a:lnTo>
                    <a:pt x="2438083" y="1625357"/>
                  </a:lnTo>
                  <a:moveTo>
                    <a:pt x="0" y="1219025"/>
                  </a:moveTo>
                  <a:lnTo>
                    <a:pt x="2438083" y="1219025"/>
                  </a:lnTo>
                  <a:moveTo>
                    <a:pt x="0" y="812662"/>
                  </a:moveTo>
                  <a:lnTo>
                    <a:pt x="2438083" y="812662"/>
                  </a:lnTo>
                  <a:moveTo>
                    <a:pt x="0" y="406331"/>
                  </a:moveTo>
                  <a:lnTo>
                    <a:pt x="2438083" y="406331"/>
                  </a:lnTo>
                  <a:moveTo>
                    <a:pt x="2031752" y="0"/>
                  </a:moveTo>
                  <a:lnTo>
                    <a:pt x="2031752" y="2438083"/>
                  </a:lnTo>
                  <a:moveTo>
                    <a:pt x="1625389" y="0"/>
                  </a:moveTo>
                  <a:lnTo>
                    <a:pt x="1625389" y="2438083"/>
                  </a:lnTo>
                  <a:moveTo>
                    <a:pt x="1219057" y="0"/>
                  </a:moveTo>
                  <a:lnTo>
                    <a:pt x="1219057" y="2438083"/>
                  </a:lnTo>
                  <a:moveTo>
                    <a:pt x="812694" y="0"/>
                  </a:moveTo>
                  <a:lnTo>
                    <a:pt x="812694" y="2438083"/>
                  </a:lnTo>
                  <a:moveTo>
                    <a:pt x="406363" y="0"/>
                  </a:moveTo>
                  <a:lnTo>
                    <a:pt x="406363" y="2438083"/>
                  </a:lnTo>
                </a:path>
              </a:pathLst>
            </a:custGeom>
            <a:noFill/>
            <a:ln w="9525" cap="flat" cmpd="sng">
              <a:solidFill>
                <a:schemeClr val="accent1">
                  <a:alpha val="6784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782107" y="-1692797"/>
              <a:ext cx="2438082" cy="2438082"/>
            </a:xfrm>
            <a:custGeom>
              <a:avLst/>
              <a:gdLst/>
              <a:ahLst/>
              <a:cxnLst/>
              <a:rect l="l" t="t" r="r" b="b"/>
              <a:pathLst>
                <a:path w="2438082" h="2438082" extrusionOk="0">
                  <a:moveTo>
                    <a:pt x="0" y="0"/>
                  </a:moveTo>
                  <a:lnTo>
                    <a:pt x="2438083" y="0"/>
                  </a:lnTo>
                  <a:lnTo>
                    <a:pt x="2438083" y="2438083"/>
                  </a:lnTo>
                  <a:lnTo>
                    <a:pt x="0" y="2438083"/>
                  </a:lnTo>
                  <a:lnTo>
                    <a:pt x="0" y="0"/>
                  </a:lnTo>
                  <a:close/>
                  <a:moveTo>
                    <a:pt x="0" y="2031720"/>
                  </a:moveTo>
                  <a:lnTo>
                    <a:pt x="2438083" y="2031720"/>
                  </a:lnTo>
                  <a:moveTo>
                    <a:pt x="0" y="1625389"/>
                  </a:moveTo>
                  <a:lnTo>
                    <a:pt x="2438083" y="1625389"/>
                  </a:lnTo>
                  <a:moveTo>
                    <a:pt x="0" y="1219026"/>
                  </a:moveTo>
                  <a:lnTo>
                    <a:pt x="2438083" y="1219026"/>
                  </a:lnTo>
                  <a:moveTo>
                    <a:pt x="0" y="812694"/>
                  </a:moveTo>
                  <a:lnTo>
                    <a:pt x="2438083" y="812694"/>
                  </a:lnTo>
                  <a:moveTo>
                    <a:pt x="0" y="406331"/>
                  </a:moveTo>
                  <a:lnTo>
                    <a:pt x="2438083" y="406331"/>
                  </a:lnTo>
                  <a:moveTo>
                    <a:pt x="2031720" y="0"/>
                  </a:moveTo>
                  <a:lnTo>
                    <a:pt x="2031720" y="2438083"/>
                  </a:lnTo>
                  <a:moveTo>
                    <a:pt x="1625357" y="0"/>
                  </a:moveTo>
                  <a:lnTo>
                    <a:pt x="1625357" y="2438083"/>
                  </a:lnTo>
                  <a:moveTo>
                    <a:pt x="1219026" y="0"/>
                  </a:moveTo>
                  <a:lnTo>
                    <a:pt x="1219026" y="2438083"/>
                  </a:lnTo>
                  <a:moveTo>
                    <a:pt x="812663" y="0"/>
                  </a:moveTo>
                  <a:lnTo>
                    <a:pt x="812663" y="2438083"/>
                  </a:lnTo>
                  <a:moveTo>
                    <a:pt x="406331" y="0"/>
                  </a:moveTo>
                  <a:lnTo>
                    <a:pt x="406331" y="2438083"/>
                  </a:lnTo>
                </a:path>
              </a:pathLst>
            </a:custGeom>
            <a:noFill/>
            <a:ln w="9525" cap="flat" cmpd="sng">
              <a:solidFill>
                <a:schemeClr val="accent1">
                  <a:alpha val="67840"/>
                </a:schemeClr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940770" y="4624890"/>
              <a:ext cx="2580252" cy="1242898"/>
            </a:xfrm>
            <a:custGeom>
              <a:avLst/>
              <a:gdLst/>
              <a:ahLst/>
              <a:cxnLst/>
              <a:rect l="l" t="t" r="r" b="b"/>
              <a:pathLst>
                <a:path w="2580252" h="1242898" extrusionOk="0">
                  <a:moveTo>
                    <a:pt x="8121" y="1242899"/>
                  </a:moveTo>
                  <a:cubicBezTo>
                    <a:pt x="-30641" y="934392"/>
                    <a:pt x="70926" y="610976"/>
                    <a:pt x="279167" y="380056"/>
                  </a:cubicBezTo>
                  <a:cubicBezTo>
                    <a:pt x="487408" y="149135"/>
                    <a:pt x="798611" y="14738"/>
                    <a:pt x="1109466" y="21495"/>
                  </a:cubicBezTo>
                  <a:cubicBezTo>
                    <a:pt x="1241072" y="24349"/>
                    <a:pt x="1382796" y="57560"/>
                    <a:pt x="1466378" y="159285"/>
                  </a:cubicBezTo>
                  <a:cubicBezTo>
                    <a:pt x="1535559" y="243502"/>
                    <a:pt x="1550880" y="369556"/>
                    <a:pt x="1499969" y="465921"/>
                  </a:cubicBezTo>
                  <a:cubicBezTo>
                    <a:pt x="1449059" y="562255"/>
                    <a:pt x="1333123" y="621000"/>
                    <a:pt x="1226037" y="600794"/>
                  </a:cubicBezTo>
                  <a:cubicBezTo>
                    <a:pt x="1118950" y="580620"/>
                    <a:pt x="1031245" y="480481"/>
                    <a:pt x="1029469" y="371523"/>
                  </a:cubicBezTo>
                  <a:cubicBezTo>
                    <a:pt x="1027407" y="244866"/>
                    <a:pt x="1129354" y="138446"/>
                    <a:pt x="1241706" y="79954"/>
                  </a:cubicBezTo>
                  <a:cubicBezTo>
                    <a:pt x="1466061" y="-36870"/>
                    <a:pt x="1743387" y="-16760"/>
                    <a:pt x="1975957" y="82745"/>
                  </a:cubicBezTo>
                  <a:cubicBezTo>
                    <a:pt x="2208527" y="182251"/>
                    <a:pt x="2403129" y="352967"/>
                    <a:pt x="2580252" y="533580"/>
                  </a:cubicBezTo>
                </a:path>
              </a:pathLst>
            </a:custGeom>
            <a:noFill/>
            <a:ln w="34150" cap="rnd" cmpd="sng">
              <a:solidFill>
                <a:schemeClr val="dk2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485912" y="-245488"/>
              <a:ext cx="1625595" cy="780480"/>
            </a:xfrm>
            <a:custGeom>
              <a:avLst/>
              <a:gdLst/>
              <a:ahLst/>
              <a:cxnLst/>
              <a:rect l="l" t="t" r="r" b="b"/>
              <a:pathLst>
                <a:path w="1625595" h="780480" extrusionOk="0">
                  <a:moveTo>
                    <a:pt x="3857" y="154983"/>
                  </a:moveTo>
                  <a:cubicBezTo>
                    <a:pt x="-36808" y="249318"/>
                    <a:pt x="237251" y="971674"/>
                    <a:pt x="1152718" y="732031"/>
                  </a:cubicBezTo>
                  <a:cubicBezTo>
                    <a:pt x="1452027" y="653683"/>
                    <a:pt x="1645200" y="308666"/>
                    <a:pt x="1624012" y="0"/>
                  </a:cubicBezTo>
                </a:path>
              </a:pathLst>
            </a:custGeom>
            <a:noFill/>
            <a:ln w="34150" cap="rnd" cmpd="sng">
              <a:solidFill>
                <a:schemeClr val="lt2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975627" y="-397000"/>
              <a:ext cx="2564835" cy="1454178"/>
            </a:xfrm>
            <a:custGeom>
              <a:avLst/>
              <a:gdLst/>
              <a:ahLst/>
              <a:cxnLst/>
              <a:rect l="l" t="t" r="r" b="b"/>
              <a:pathLst>
                <a:path w="2564835" h="1454178" extrusionOk="0">
                  <a:moveTo>
                    <a:pt x="0" y="0"/>
                  </a:moveTo>
                  <a:cubicBezTo>
                    <a:pt x="339180" y="686386"/>
                    <a:pt x="874738" y="0"/>
                    <a:pt x="1369568" y="850504"/>
                  </a:cubicBezTo>
                  <a:cubicBezTo>
                    <a:pt x="1476908" y="1035019"/>
                    <a:pt x="1642263" y="1184293"/>
                    <a:pt x="1817643" y="1305970"/>
                  </a:cubicBezTo>
                  <a:cubicBezTo>
                    <a:pt x="2032005" y="1454673"/>
                    <a:pt x="2317770" y="1494893"/>
                    <a:pt x="2564836" y="1411089"/>
                  </a:cubicBezTo>
                </a:path>
              </a:pathLst>
            </a:custGeom>
            <a:noFill/>
            <a:ln w="34150" cap="rnd" cmpd="sng">
              <a:solidFill>
                <a:schemeClr val="dk2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280427" y="4147994"/>
              <a:ext cx="2253582" cy="1199761"/>
            </a:xfrm>
            <a:custGeom>
              <a:avLst/>
              <a:gdLst/>
              <a:ahLst/>
              <a:cxnLst/>
              <a:rect l="l" t="t" r="r" b="b"/>
              <a:pathLst>
                <a:path w="2253582" h="1199761" extrusionOk="0">
                  <a:moveTo>
                    <a:pt x="0" y="1199336"/>
                  </a:moveTo>
                  <a:cubicBezTo>
                    <a:pt x="153714" y="1201620"/>
                    <a:pt x="309364" y="1195847"/>
                    <a:pt x="457305" y="1154008"/>
                  </a:cubicBezTo>
                  <a:cubicBezTo>
                    <a:pt x="605247" y="1112170"/>
                    <a:pt x="730857" y="1018501"/>
                    <a:pt x="836357" y="906657"/>
                  </a:cubicBezTo>
                  <a:cubicBezTo>
                    <a:pt x="1121075" y="604716"/>
                    <a:pt x="1274472" y="168282"/>
                    <a:pt x="1674142" y="25289"/>
                  </a:cubicBezTo>
                  <a:cubicBezTo>
                    <a:pt x="1793663" y="-17469"/>
                    <a:pt x="1932119" y="-3671"/>
                    <a:pt x="2047580" y="49111"/>
                  </a:cubicBezTo>
                  <a:cubicBezTo>
                    <a:pt x="2163040" y="101861"/>
                    <a:pt x="2254901" y="217448"/>
                    <a:pt x="2253569" y="344391"/>
                  </a:cubicBezTo>
                </a:path>
              </a:pathLst>
            </a:custGeom>
            <a:noFill/>
            <a:ln w="34150" cap="rnd" cmpd="sng">
              <a:solidFill>
                <a:schemeClr val="accent4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 rot="10800000">
              <a:off x="-425298" y="4020788"/>
              <a:ext cx="2564835" cy="1454178"/>
            </a:xfrm>
            <a:custGeom>
              <a:avLst/>
              <a:gdLst/>
              <a:ahLst/>
              <a:cxnLst/>
              <a:rect l="l" t="t" r="r" b="b"/>
              <a:pathLst>
                <a:path w="2564835" h="1454178" extrusionOk="0">
                  <a:moveTo>
                    <a:pt x="0" y="0"/>
                  </a:moveTo>
                  <a:cubicBezTo>
                    <a:pt x="339180" y="686386"/>
                    <a:pt x="874738" y="0"/>
                    <a:pt x="1369568" y="850504"/>
                  </a:cubicBezTo>
                  <a:cubicBezTo>
                    <a:pt x="1476908" y="1035019"/>
                    <a:pt x="1642263" y="1184293"/>
                    <a:pt x="1817643" y="1305970"/>
                  </a:cubicBezTo>
                  <a:cubicBezTo>
                    <a:pt x="2032005" y="1454673"/>
                    <a:pt x="2317770" y="1494893"/>
                    <a:pt x="2564836" y="1411089"/>
                  </a:cubicBezTo>
                </a:path>
              </a:pathLst>
            </a:custGeom>
            <a:noFill/>
            <a:ln w="34150" cap="rnd" cmpd="sng">
              <a:solidFill>
                <a:schemeClr val="accent2"/>
              </a:solidFill>
              <a:prstDash val="dash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" name="Google Shape;18;p2"/>
            <p:cNvGrpSpPr/>
            <p:nvPr/>
          </p:nvGrpSpPr>
          <p:grpSpPr>
            <a:xfrm>
              <a:off x="732321" y="4608499"/>
              <a:ext cx="929061" cy="1030392"/>
              <a:chOff x="2412694" y="4112108"/>
              <a:chExt cx="588162" cy="652312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2412694" y="4112108"/>
                <a:ext cx="588162" cy="652312"/>
              </a:xfrm>
              <a:custGeom>
                <a:avLst/>
                <a:gdLst/>
                <a:ahLst/>
                <a:cxnLst/>
                <a:rect l="l" t="t" r="r" b="b"/>
                <a:pathLst>
                  <a:path w="588162" h="652312" extrusionOk="0">
                    <a:moveTo>
                      <a:pt x="588163" y="98275"/>
                    </a:moveTo>
                    <a:lnTo>
                      <a:pt x="188461" y="652313"/>
                    </a:lnTo>
                    <a:lnTo>
                      <a:pt x="141623" y="618507"/>
                    </a:lnTo>
                    <a:cubicBezTo>
                      <a:pt x="-11131" y="508310"/>
                      <a:pt x="-45756" y="294377"/>
                      <a:pt x="64441" y="141623"/>
                    </a:cubicBezTo>
                    <a:cubicBezTo>
                      <a:pt x="174638" y="-11132"/>
                      <a:pt x="388571" y="-45756"/>
                      <a:pt x="541325" y="64441"/>
                    </a:cubicBezTo>
                    <a:lnTo>
                      <a:pt x="588163" y="98247"/>
                    </a:lnTo>
                    <a:close/>
                    <a:moveTo>
                      <a:pt x="166732" y="484945"/>
                    </a:moveTo>
                    <a:lnTo>
                      <a:pt x="422486" y="130418"/>
                    </a:lnTo>
                    <a:cubicBezTo>
                      <a:pt x="329056" y="94567"/>
                      <a:pt x="219376" y="124311"/>
                      <a:pt x="158117" y="209208"/>
                    </a:cubicBezTo>
                    <a:cubicBezTo>
                      <a:pt x="96857" y="294104"/>
                      <a:pt x="103209" y="407573"/>
                      <a:pt x="166705" y="4849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2587904" y="4222351"/>
                <a:ext cx="380564" cy="497194"/>
              </a:xfrm>
              <a:custGeom>
                <a:avLst/>
                <a:gdLst/>
                <a:ahLst/>
                <a:cxnLst/>
                <a:rect l="l" t="t" r="r" b="b"/>
                <a:pathLst>
                  <a:path w="380564" h="497194" extrusionOk="0">
                    <a:moveTo>
                      <a:pt x="45638" y="497195"/>
                    </a:moveTo>
                    <a:lnTo>
                      <a:pt x="0" y="464261"/>
                    </a:lnTo>
                    <a:lnTo>
                      <a:pt x="5153" y="457118"/>
                    </a:lnTo>
                    <a:lnTo>
                      <a:pt x="50791" y="490052"/>
                    </a:lnTo>
                    <a:lnTo>
                      <a:pt x="45638" y="497195"/>
                    </a:lnTo>
                    <a:close/>
                    <a:moveTo>
                      <a:pt x="78599" y="451475"/>
                    </a:moveTo>
                    <a:lnTo>
                      <a:pt x="55780" y="435008"/>
                    </a:lnTo>
                    <a:lnTo>
                      <a:pt x="60933" y="427865"/>
                    </a:lnTo>
                    <a:lnTo>
                      <a:pt x="83752" y="444332"/>
                    </a:lnTo>
                    <a:lnTo>
                      <a:pt x="78599" y="451475"/>
                    </a:lnTo>
                    <a:close/>
                    <a:moveTo>
                      <a:pt x="111588" y="405755"/>
                    </a:moveTo>
                    <a:lnTo>
                      <a:pt x="65922" y="372821"/>
                    </a:lnTo>
                    <a:lnTo>
                      <a:pt x="71075" y="365678"/>
                    </a:lnTo>
                    <a:lnTo>
                      <a:pt x="116740" y="398612"/>
                    </a:lnTo>
                    <a:lnTo>
                      <a:pt x="111588" y="405755"/>
                    </a:lnTo>
                    <a:close/>
                    <a:moveTo>
                      <a:pt x="144548" y="360035"/>
                    </a:moveTo>
                    <a:lnTo>
                      <a:pt x="121730" y="343568"/>
                    </a:lnTo>
                    <a:lnTo>
                      <a:pt x="126882" y="336425"/>
                    </a:lnTo>
                    <a:lnTo>
                      <a:pt x="149701" y="352892"/>
                    </a:lnTo>
                    <a:lnTo>
                      <a:pt x="144548" y="360035"/>
                    </a:lnTo>
                    <a:close/>
                    <a:moveTo>
                      <a:pt x="177537" y="314342"/>
                    </a:moveTo>
                    <a:lnTo>
                      <a:pt x="131899" y="281409"/>
                    </a:lnTo>
                    <a:lnTo>
                      <a:pt x="137051" y="274266"/>
                    </a:lnTo>
                    <a:lnTo>
                      <a:pt x="182689" y="307199"/>
                    </a:lnTo>
                    <a:lnTo>
                      <a:pt x="177537" y="314342"/>
                    </a:lnTo>
                    <a:close/>
                    <a:moveTo>
                      <a:pt x="210525" y="268622"/>
                    </a:moveTo>
                    <a:lnTo>
                      <a:pt x="187706" y="252155"/>
                    </a:lnTo>
                    <a:lnTo>
                      <a:pt x="192858" y="245013"/>
                    </a:lnTo>
                    <a:lnTo>
                      <a:pt x="215678" y="261479"/>
                    </a:lnTo>
                    <a:lnTo>
                      <a:pt x="210525" y="268622"/>
                    </a:lnTo>
                    <a:close/>
                    <a:moveTo>
                      <a:pt x="243486" y="222902"/>
                    </a:moveTo>
                    <a:lnTo>
                      <a:pt x="197848" y="189969"/>
                    </a:lnTo>
                    <a:lnTo>
                      <a:pt x="203000" y="182826"/>
                    </a:lnTo>
                    <a:lnTo>
                      <a:pt x="248638" y="215759"/>
                    </a:lnTo>
                    <a:lnTo>
                      <a:pt x="243486" y="222902"/>
                    </a:lnTo>
                    <a:close/>
                    <a:moveTo>
                      <a:pt x="276474" y="177209"/>
                    </a:moveTo>
                    <a:lnTo>
                      <a:pt x="253655" y="160743"/>
                    </a:lnTo>
                    <a:lnTo>
                      <a:pt x="258808" y="153600"/>
                    </a:lnTo>
                    <a:lnTo>
                      <a:pt x="281627" y="170066"/>
                    </a:lnTo>
                    <a:lnTo>
                      <a:pt x="276474" y="177209"/>
                    </a:lnTo>
                    <a:close/>
                    <a:moveTo>
                      <a:pt x="309435" y="131489"/>
                    </a:moveTo>
                    <a:lnTo>
                      <a:pt x="263797" y="98556"/>
                    </a:lnTo>
                    <a:lnTo>
                      <a:pt x="268950" y="91413"/>
                    </a:lnTo>
                    <a:lnTo>
                      <a:pt x="314588" y="124347"/>
                    </a:lnTo>
                    <a:lnTo>
                      <a:pt x="309435" y="131489"/>
                    </a:lnTo>
                    <a:close/>
                    <a:moveTo>
                      <a:pt x="342423" y="85769"/>
                    </a:moveTo>
                    <a:lnTo>
                      <a:pt x="319604" y="69303"/>
                    </a:lnTo>
                    <a:lnTo>
                      <a:pt x="324757" y="62160"/>
                    </a:lnTo>
                    <a:lnTo>
                      <a:pt x="347576" y="78626"/>
                    </a:lnTo>
                    <a:lnTo>
                      <a:pt x="342423" y="85769"/>
                    </a:lnTo>
                    <a:close/>
                    <a:moveTo>
                      <a:pt x="375411" y="40077"/>
                    </a:moveTo>
                    <a:lnTo>
                      <a:pt x="329773" y="7143"/>
                    </a:lnTo>
                    <a:lnTo>
                      <a:pt x="334926" y="0"/>
                    </a:lnTo>
                    <a:lnTo>
                      <a:pt x="380564" y="32934"/>
                    </a:lnTo>
                    <a:lnTo>
                      <a:pt x="375411" y="400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>
              <a:off x="-313239" y="263850"/>
              <a:ext cx="1028348" cy="847065"/>
              <a:chOff x="291369" y="248728"/>
              <a:chExt cx="695065" cy="572534"/>
            </a:xfrm>
          </p:grpSpPr>
          <p:sp>
            <p:nvSpPr>
              <p:cNvPr id="22" name="Google Shape;22;p2"/>
              <p:cNvSpPr/>
              <p:nvPr/>
            </p:nvSpPr>
            <p:spPr>
              <a:xfrm rot="7698120">
                <a:off x="553087" y="240437"/>
                <a:ext cx="146829" cy="588791"/>
              </a:xfrm>
              <a:custGeom>
                <a:avLst/>
                <a:gdLst/>
                <a:ahLst/>
                <a:cxnLst/>
                <a:rect l="l" t="t" r="r" b="b"/>
                <a:pathLst>
                  <a:path w="146783" h="588607" extrusionOk="0">
                    <a:moveTo>
                      <a:pt x="-1" y="0"/>
                    </a:moveTo>
                    <a:lnTo>
                      <a:pt x="146783" y="0"/>
                    </a:lnTo>
                    <a:lnTo>
                      <a:pt x="146783" y="588608"/>
                    </a:lnTo>
                    <a:lnTo>
                      <a:pt x="-1" y="58860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 rot="7698120">
                <a:off x="322107" y="277925"/>
                <a:ext cx="146829" cy="149475"/>
              </a:xfrm>
              <a:custGeom>
                <a:avLst/>
                <a:gdLst/>
                <a:ahLst/>
                <a:cxnLst/>
                <a:rect l="l" t="t" r="r" b="b"/>
                <a:pathLst>
                  <a:path w="146783" h="149428" extrusionOk="0">
                    <a:moveTo>
                      <a:pt x="0" y="0"/>
                    </a:moveTo>
                    <a:lnTo>
                      <a:pt x="146783" y="0"/>
                    </a:lnTo>
                    <a:lnTo>
                      <a:pt x="146783" y="149428"/>
                    </a:lnTo>
                    <a:lnTo>
                      <a:pt x="0" y="14942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 rot="7698120">
                <a:off x="351768" y="339170"/>
                <a:ext cx="146829" cy="73823"/>
              </a:xfrm>
              <a:custGeom>
                <a:avLst/>
                <a:gdLst/>
                <a:ahLst/>
                <a:cxnLst/>
                <a:rect l="l" t="t" r="r" b="b"/>
                <a:pathLst>
                  <a:path w="146783" h="73800" extrusionOk="0">
                    <a:moveTo>
                      <a:pt x="0" y="0"/>
                    </a:moveTo>
                    <a:lnTo>
                      <a:pt x="146783" y="0"/>
                    </a:lnTo>
                    <a:lnTo>
                      <a:pt x="146783" y="73801"/>
                    </a:lnTo>
                    <a:lnTo>
                      <a:pt x="0" y="7380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 rot="10800000">
                <a:off x="811787" y="659429"/>
                <a:ext cx="174646" cy="161833"/>
              </a:xfrm>
              <a:custGeom>
                <a:avLst/>
                <a:gdLst/>
                <a:ahLst/>
                <a:cxnLst/>
                <a:rect l="l" t="t" r="r" b="b"/>
                <a:pathLst>
                  <a:path w="174646" h="161833" extrusionOk="0">
                    <a:moveTo>
                      <a:pt x="174647" y="46620"/>
                    </a:moveTo>
                    <a:lnTo>
                      <a:pt x="83697" y="161833"/>
                    </a:lnTo>
                    <a:lnTo>
                      <a:pt x="0" y="0"/>
                    </a:lnTo>
                    <a:lnTo>
                      <a:pt x="174647" y="4662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 rot="10800000">
                <a:off x="428771" y="366842"/>
                <a:ext cx="453600" cy="382036"/>
              </a:xfrm>
              <a:custGeom>
                <a:avLst/>
                <a:gdLst/>
                <a:ahLst/>
                <a:cxnLst/>
                <a:rect l="l" t="t" r="r" b="b"/>
                <a:pathLst>
                  <a:path w="453600" h="382036" extrusionOk="0">
                    <a:moveTo>
                      <a:pt x="403383" y="382036"/>
                    </a:moveTo>
                    <a:lnTo>
                      <a:pt x="0" y="63659"/>
                    </a:lnTo>
                    <a:lnTo>
                      <a:pt x="5453" y="56734"/>
                    </a:lnTo>
                    <a:lnTo>
                      <a:pt x="408835" y="375111"/>
                    </a:lnTo>
                    <a:lnTo>
                      <a:pt x="403383" y="382036"/>
                    </a:lnTo>
                    <a:close/>
                    <a:moveTo>
                      <a:pt x="448148" y="325302"/>
                    </a:moveTo>
                    <a:lnTo>
                      <a:pt x="44766" y="6925"/>
                    </a:lnTo>
                    <a:lnTo>
                      <a:pt x="50218" y="0"/>
                    </a:lnTo>
                    <a:lnTo>
                      <a:pt x="453601" y="318377"/>
                    </a:lnTo>
                    <a:lnTo>
                      <a:pt x="448148" y="32530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 rot="10800000">
                <a:off x="919312" y="763683"/>
                <a:ext cx="67121" cy="57579"/>
              </a:xfrm>
              <a:custGeom>
                <a:avLst/>
                <a:gdLst/>
                <a:ahLst/>
                <a:cxnLst/>
                <a:rect l="l" t="t" r="r" b="b"/>
                <a:pathLst>
                  <a:path w="67121" h="57579" extrusionOk="0">
                    <a:moveTo>
                      <a:pt x="67094" y="17912"/>
                    </a:moveTo>
                    <a:lnTo>
                      <a:pt x="0" y="0"/>
                    </a:lnTo>
                    <a:lnTo>
                      <a:pt x="29798" y="57579"/>
                    </a:lnTo>
                    <a:cubicBezTo>
                      <a:pt x="42175" y="44302"/>
                      <a:pt x="54662" y="31107"/>
                      <a:pt x="67122" y="1791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" name="Google Shape;28;p2"/>
            <p:cNvGrpSpPr/>
            <p:nvPr/>
          </p:nvGrpSpPr>
          <p:grpSpPr>
            <a:xfrm flipH="1">
              <a:off x="8428912" y="3430487"/>
              <a:ext cx="1363913" cy="1256212"/>
              <a:chOff x="2228960" y="3456896"/>
              <a:chExt cx="731281" cy="673536"/>
            </a:xfrm>
          </p:grpSpPr>
          <p:sp>
            <p:nvSpPr>
              <p:cNvPr id="29" name="Google Shape;29;p2"/>
              <p:cNvSpPr/>
              <p:nvPr/>
            </p:nvSpPr>
            <p:spPr>
              <a:xfrm rot="1809202">
                <a:off x="2196798" y="3958459"/>
                <a:ext cx="580040" cy="28199"/>
              </a:xfrm>
              <a:custGeom>
                <a:avLst/>
                <a:gdLst/>
                <a:ahLst/>
                <a:cxnLst/>
                <a:rect l="l" t="t" r="r" b="b"/>
                <a:pathLst>
                  <a:path w="579828" h="28189" extrusionOk="0">
                    <a:moveTo>
                      <a:pt x="0" y="0"/>
                    </a:moveTo>
                    <a:lnTo>
                      <a:pt x="579828" y="0"/>
                    </a:lnTo>
                    <a:lnTo>
                      <a:pt x="579828" y="28190"/>
                    </a:lnTo>
                    <a:lnTo>
                      <a:pt x="0" y="2819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 rot="1809202">
                <a:off x="2298582" y="3609607"/>
                <a:ext cx="580040" cy="376365"/>
              </a:xfrm>
              <a:custGeom>
                <a:avLst/>
                <a:gdLst/>
                <a:ahLst/>
                <a:cxnLst/>
                <a:rect l="l" t="t" r="r" b="b"/>
                <a:pathLst>
                  <a:path w="579828" h="341795" extrusionOk="0">
                    <a:moveTo>
                      <a:pt x="0" y="0"/>
                    </a:moveTo>
                    <a:lnTo>
                      <a:pt x="579829" y="0"/>
                    </a:lnTo>
                    <a:lnTo>
                      <a:pt x="579829" y="341796"/>
                    </a:lnTo>
                    <a:lnTo>
                      <a:pt x="0" y="34179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2276105" y="3491820"/>
                <a:ext cx="390378" cy="469304"/>
              </a:xfrm>
              <a:custGeom>
                <a:avLst/>
                <a:gdLst/>
                <a:ahLst/>
                <a:cxnLst/>
                <a:rect l="l" t="t" r="r" b="b"/>
                <a:pathLst>
                  <a:path w="390378" h="469304" extrusionOk="0">
                    <a:moveTo>
                      <a:pt x="217341" y="469305"/>
                    </a:moveTo>
                    <a:cubicBezTo>
                      <a:pt x="156681" y="383617"/>
                      <a:pt x="84734" y="325138"/>
                      <a:pt x="0" y="297657"/>
                    </a:cubicBezTo>
                    <a:lnTo>
                      <a:pt x="173039" y="0"/>
                    </a:lnTo>
                    <a:cubicBezTo>
                      <a:pt x="254500" y="32279"/>
                      <a:pt x="327455" y="88114"/>
                      <a:pt x="390378" y="171648"/>
                    </a:cubicBezTo>
                    <a:lnTo>
                      <a:pt x="217341" y="46930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2293199" y="3462403"/>
                <a:ext cx="390378" cy="469304"/>
              </a:xfrm>
              <a:custGeom>
                <a:avLst/>
                <a:gdLst/>
                <a:ahLst/>
                <a:cxnLst/>
                <a:rect l="l" t="t" r="r" b="b"/>
                <a:pathLst>
                  <a:path w="390378" h="469304" extrusionOk="0">
                    <a:moveTo>
                      <a:pt x="217340" y="469305"/>
                    </a:moveTo>
                    <a:cubicBezTo>
                      <a:pt x="156680" y="383617"/>
                      <a:pt x="84734" y="325138"/>
                      <a:pt x="0" y="297657"/>
                    </a:cubicBezTo>
                    <a:lnTo>
                      <a:pt x="173037" y="0"/>
                    </a:lnTo>
                    <a:cubicBezTo>
                      <a:pt x="254500" y="32279"/>
                      <a:pt x="327455" y="88114"/>
                      <a:pt x="390378" y="171648"/>
                    </a:cubicBezTo>
                    <a:lnTo>
                      <a:pt x="217368" y="46930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2879729" y="3807321"/>
                <a:ext cx="56271" cy="48064"/>
              </a:xfrm>
              <a:custGeom>
                <a:avLst/>
                <a:gdLst/>
                <a:ahLst/>
                <a:cxnLst/>
                <a:rect l="l" t="t" r="r" b="b"/>
                <a:pathLst>
                  <a:path w="56271" h="48064" extrusionOk="0">
                    <a:moveTo>
                      <a:pt x="42775" y="48065"/>
                    </a:moveTo>
                    <a:lnTo>
                      <a:pt x="0" y="23201"/>
                    </a:lnTo>
                    <a:lnTo>
                      <a:pt x="13468" y="0"/>
                    </a:lnTo>
                    <a:lnTo>
                      <a:pt x="56271" y="24891"/>
                    </a:lnTo>
                    <a:lnTo>
                      <a:pt x="42286" y="32279"/>
                    </a:lnTo>
                    <a:lnTo>
                      <a:pt x="42775" y="4806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2845262" y="3854970"/>
                <a:ext cx="56271" cy="48064"/>
              </a:xfrm>
              <a:custGeom>
                <a:avLst/>
                <a:gdLst/>
                <a:ahLst/>
                <a:cxnLst/>
                <a:rect l="l" t="t" r="r" b="b"/>
                <a:pathLst>
                  <a:path w="56271" h="48064" extrusionOk="0">
                    <a:moveTo>
                      <a:pt x="42803" y="48064"/>
                    </a:moveTo>
                    <a:lnTo>
                      <a:pt x="0" y="23174"/>
                    </a:lnTo>
                    <a:lnTo>
                      <a:pt x="13469" y="0"/>
                    </a:lnTo>
                    <a:lnTo>
                      <a:pt x="56271" y="24891"/>
                    </a:lnTo>
                    <a:lnTo>
                      <a:pt x="42286" y="32252"/>
                    </a:lnTo>
                    <a:lnTo>
                      <a:pt x="42803" y="4806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493446" y="3663468"/>
                <a:ext cx="429772" cy="401556"/>
              </a:xfrm>
              <a:custGeom>
                <a:avLst/>
                <a:gdLst/>
                <a:ahLst/>
                <a:cxnLst/>
                <a:rect l="l" t="t" r="r" b="b"/>
                <a:pathLst>
                  <a:path w="429772" h="401556" extrusionOk="0">
                    <a:moveTo>
                      <a:pt x="0" y="297657"/>
                    </a:moveTo>
                    <a:cubicBezTo>
                      <a:pt x="104498" y="307962"/>
                      <a:pt x="190894" y="341523"/>
                      <a:pt x="256735" y="401556"/>
                    </a:cubicBezTo>
                    <a:lnTo>
                      <a:pt x="429773" y="103899"/>
                    </a:lnTo>
                    <a:cubicBezTo>
                      <a:pt x="361425" y="49073"/>
                      <a:pt x="276772" y="13332"/>
                      <a:pt x="173037" y="0"/>
                    </a:cubicBezTo>
                    <a:lnTo>
                      <a:pt x="0" y="29765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2510538" y="3634051"/>
                <a:ext cx="429773" cy="401556"/>
              </a:xfrm>
              <a:custGeom>
                <a:avLst/>
                <a:gdLst/>
                <a:ahLst/>
                <a:cxnLst/>
                <a:rect l="l" t="t" r="r" b="b"/>
                <a:pathLst>
                  <a:path w="429773" h="401556" extrusionOk="0">
                    <a:moveTo>
                      <a:pt x="0" y="297657"/>
                    </a:moveTo>
                    <a:cubicBezTo>
                      <a:pt x="104499" y="307963"/>
                      <a:pt x="190895" y="341523"/>
                      <a:pt x="256737" y="401556"/>
                    </a:cubicBezTo>
                    <a:lnTo>
                      <a:pt x="429774" y="103899"/>
                    </a:lnTo>
                    <a:cubicBezTo>
                      <a:pt x="361426" y="49073"/>
                      <a:pt x="276774" y="13332"/>
                      <a:pt x="173039" y="0"/>
                    </a:cubicBezTo>
                    <a:lnTo>
                      <a:pt x="28" y="29765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2291862" y="3456896"/>
                <a:ext cx="397031" cy="482963"/>
              </a:xfrm>
              <a:custGeom>
                <a:avLst/>
                <a:gdLst/>
                <a:ahLst/>
                <a:cxnLst/>
                <a:rect l="l" t="t" r="r" b="b"/>
                <a:pathLst>
                  <a:path w="397031" h="482963" extrusionOk="0">
                    <a:moveTo>
                      <a:pt x="219058" y="482964"/>
                    </a:moveTo>
                    <a:lnTo>
                      <a:pt x="215106" y="477375"/>
                    </a:lnTo>
                    <a:cubicBezTo>
                      <a:pt x="153981" y="391033"/>
                      <a:pt x="81599" y="333835"/>
                      <a:pt x="0" y="307363"/>
                    </a:cubicBezTo>
                    <a:lnTo>
                      <a:pt x="2726" y="298966"/>
                    </a:lnTo>
                    <a:cubicBezTo>
                      <a:pt x="84406" y="325465"/>
                      <a:pt x="156926" y="381873"/>
                      <a:pt x="218322" y="466715"/>
                    </a:cubicBezTo>
                    <a:lnTo>
                      <a:pt x="386453" y="177482"/>
                    </a:lnTo>
                    <a:cubicBezTo>
                      <a:pt x="327210" y="99564"/>
                      <a:pt x="256518" y="43593"/>
                      <a:pt x="176311" y="11014"/>
                    </a:cubicBezTo>
                    <a:lnTo>
                      <a:pt x="140651" y="72356"/>
                    </a:lnTo>
                    <a:lnTo>
                      <a:pt x="133016" y="67939"/>
                    </a:lnTo>
                    <a:lnTo>
                      <a:pt x="172493" y="0"/>
                    </a:lnTo>
                    <a:lnTo>
                      <a:pt x="176010" y="1390"/>
                    </a:lnTo>
                    <a:cubicBezTo>
                      <a:pt x="260007" y="34651"/>
                      <a:pt x="333781" y="92912"/>
                      <a:pt x="395258" y="174483"/>
                    </a:cubicBezTo>
                    <a:lnTo>
                      <a:pt x="397032" y="176828"/>
                    </a:lnTo>
                    <a:lnTo>
                      <a:pt x="219086" y="4829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2503287" y="3629253"/>
                <a:ext cx="442723" cy="409598"/>
              </a:xfrm>
              <a:custGeom>
                <a:avLst/>
                <a:gdLst/>
                <a:ahLst/>
                <a:cxnLst/>
                <a:rect l="l" t="t" r="r" b="b"/>
                <a:pathLst>
                  <a:path w="442723" h="409598" extrusionOk="0">
                    <a:moveTo>
                      <a:pt x="261015" y="409599"/>
                    </a:moveTo>
                    <a:cubicBezTo>
                      <a:pt x="197629" y="351774"/>
                      <a:pt x="112106" y="317205"/>
                      <a:pt x="6816" y="306817"/>
                    </a:cubicBezTo>
                    <a:lnTo>
                      <a:pt x="0" y="306136"/>
                    </a:lnTo>
                    <a:lnTo>
                      <a:pt x="177945" y="0"/>
                    </a:lnTo>
                    <a:lnTo>
                      <a:pt x="180835" y="382"/>
                    </a:lnTo>
                    <a:cubicBezTo>
                      <a:pt x="282144" y="13413"/>
                      <a:pt x="369276" y="48692"/>
                      <a:pt x="439751" y="105208"/>
                    </a:cubicBezTo>
                    <a:lnTo>
                      <a:pt x="442724" y="107580"/>
                    </a:lnTo>
                    <a:lnTo>
                      <a:pt x="403001" y="175928"/>
                    </a:lnTo>
                    <a:lnTo>
                      <a:pt x="395368" y="171511"/>
                    </a:lnTo>
                    <a:lnTo>
                      <a:pt x="431273" y="109733"/>
                    </a:lnTo>
                    <a:cubicBezTo>
                      <a:pt x="363279" y="56134"/>
                      <a:pt x="279636" y="22437"/>
                      <a:pt x="182607" y="9515"/>
                    </a:cubicBezTo>
                    <a:lnTo>
                      <a:pt x="14477" y="298748"/>
                    </a:lnTo>
                    <a:cubicBezTo>
                      <a:pt x="118566" y="310116"/>
                      <a:pt x="203491" y="345204"/>
                      <a:pt x="266931" y="403083"/>
                    </a:cubicBezTo>
                    <a:lnTo>
                      <a:pt x="260988" y="40959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2903970" y="3742612"/>
                <a:ext cx="56271" cy="48064"/>
              </a:xfrm>
              <a:custGeom>
                <a:avLst/>
                <a:gdLst/>
                <a:ahLst/>
                <a:cxnLst/>
                <a:rect l="l" t="t" r="r" b="b"/>
                <a:pathLst>
                  <a:path w="56271" h="48064" extrusionOk="0">
                    <a:moveTo>
                      <a:pt x="42775" y="48065"/>
                    </a:moveTo>
                    <a:lnTo>
                      <a:pt x="0" y="23174"/>
                    </a:lnTo>
                    <a:lnTo>
                      <a:pt x="13468" y="0"/>
                    </a:lnTo>
                    <a:lnTo>
                      <a:pt x="56271" y="24864"/>
                    </a:lnTo>
                    <a:lnTo>
                      <a:pt x="42286" y="32252"/>
                    </a:lnTo>
                    <a:lnTo>
                      <a:pt x="42775" y="48065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339518" y="3514585"/>
                <a:ext cx="302428" cy="359216"/>
              </a:xfrm>
              <a:custGeom>
                <a:avLst/>
                <a:gdLst/>
                <a:ahLst/>
                <a:cxnLst/>
                <a:rect l="l" t="t" r="r" b="b"/>
                <a:pathLst>
                  <a:path w="302428" h="359216" extrusionOk="0">
                    <a:moveTo>
                      <a:pt x="177836" y="359217"/>
                    </a:moveTo>
                    <a:cubicBezTo>
                      <a:pt x="136315" y="285770"/>
                      <a:pt x="71511" y="231244"/>
                      <a:pt x="0" y="209598"/>
                    </a:cubicBezTo>
                    <a:lnTo>
                      <a:pt x="2564" y="201146"/>
                    </a:lnTo>
                    <a:cubicBezTo>
                      <a:pt x="76201" y="223420"/>
                      <a:pt x="142886" y="279445"/>
                      <a:pt x="185525" y="354855"/>
                    </a:cubicBezTo>
                    <a:lnTo>
                      <a:pt x="177836" y="359190"/>
                    </a:lnTo>
                    <a:close/>
                    <a:moveTo>
                      <a:pt x="207063" y="308917"/>
                    </a:moveTo>
                    <a:cubicBezTo>
                      <a:pt x="165541" y="235470"/>
                      <a:pt x="100737" y="180944"/>
                      <a:pt x="29226" y="159298"/>
                    </a:cubicBezTo>
                    <a:lnTo>
                      <a:pt x="31789" y="150846"/>
                    </a:lnTo>
                    <a:cubicBezTo>
                      <a:pt x="105427" y="173120"/>
                      <a:pt x="172112" y="229145"/>
                      <a:pt x="214750" y="304555"/>
                    </a:cubicBezTo>
                    <a:lnTo>
                      <a:pt x="207063" y="308889"/>
                    </a:lnTo>
                    <a:close/>
                    <a:moveTo>
                      <a:pt x="236289" y="258644"/>
                    </a:moveTo>
                    <a:cubicBezTo>
                      <a:pt x="194768" y="185197"/>
                      <a:pt x="129964" y="130671"/>
                      <a:pt x="58453" y="109025"/>
                    </a:cubicBezTo>
                    <a:lnTo>
                      <a:pt x="61016" y="100573"/>
                    </a:lnTo>
                    <a:cubicBezTo>
                      <a:pt x="134652" y="122847"/>
                      <a:pt x="201337" y="178872"/>
                      <a:pt x="243977" y="254282"/>
                    </a:cubicBezTo>
                    <a:lnTo>
                      <a:pt x="236289" y="258617"/>
                    </a:lnTo>
                    <a:close/>
                    <a:moveTo>
                      <a:pt x="265514" y="208344"/>
                    </a:moveTo>
                    <a:cubicBezTo>
                      <a:pt x="223993" y="134897"/>
                      <a:pt x="159189" y="80371"/>
                      <a:pt x="87678" y="58724"/>
                    </a:cubicBezTo>
                    <a:lnTo>
                      <a:pt x="90241" y="50273"/>
                    </a:lnTo>
                    <a:cubicBezTo>
                      <a:pt x="163879" y="72547"/>
                      <a:pt x="230564" y="128572"/>
                      <a:pt x="273203" y="203981"/>
                    </a:cubicBezTo>
                    <a:lnTo>
                      <a:pt x="265514" y="208316"/>
                    </a:lnTo>
                    <a:close/>
                    <a:moveTo>
                      <a:pt x="294741" y="158071"/>
                    </a:moveTo>
                    <a:cubicBezTo>
                      <a:pt x="253219" y="84624"/>
                      <a:pt x="188415" y="30098"/>
                      <a:pt x="116905" y="8451"/>
                    </a:cubicBezTo>
                    <a:lnTo>
                      <a:pt x="119467" y="0"/>
                    </a:lnTo>
                    <a:cubicBezTo>
                      <a:pt x="193104" y="22274"/>
                      <a:pt x="259789" y="78299"/>
                      <a:pt x="302429" y="153708"/>
                    </a:cubicBezTo>
                    <a:lnTo>
                      <a:pt x="294741" y="15804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2557486" y="3687186"/>
                <a:ext cx="341032" cy="290459"/>
              </a:xfrm>
              <a:custGeom>
                <a:avLst/>
                <a:gdLst/>
                <a:ahLst/>
                <a:cxnLst/>
                <a:rect l="l" t="t" r="r" b="b"/>
                <a:pathLst>
                  <a:path w="341032" h="290459" extrusionOk="0">
                    <a:moveTo>
                      <a:pt x="218023" y="290432"/>
                    </a:moveTo>
                    <a:cubicBezTo>
                      <a:pt x="164096" y="239260"/>
                      <a:pt x="85116" y="209952"/>
                      <a:pt x="1173" y="209952"/>
                    </a:cubicBezTo>
                    <a:lnTo>
                      <a:pt x="0" y="209952"/>
                    </a:lnTo>
                    <a:lnTo>
                      <a:pt x="0" y="201146"/>
                    </a:lnTo>
                    <a:cubicBezTo>
                      <a:pt x="382" y="201146"/>
                      <a:pt x="763" y="201146"/>
                      <a:pt x="1173" y="201146"/>
                    </a:cubicBezTo>
                    <a:cubicBezTo>
                      <a:pt x="87351" y="201146"/>
                      <a:pt x="168539" y="231326"/>
                      <a:pt x="224102" y="284053"/>
                    </a:cubicBezTo>
                    <a:lnTo>
                      <a:pt x="218023" y="290460"/>
                    </a:lnTo>
                    <a:close/>
                    <a:moveTo>
                      <a:pt x="247276" y="240159"/>
                    </a:moveTo>
                    <a:cubicBezTo>
                      <a:pt x="193349" y="188987"/>
                      <a:pt x="114369" y="159679"/>
                      <a:pt x="30426" y="159679"/>
                    </a:cubicBezTo>
                    <a:lnTo>
                      <a:pt x="29281" y="159679"/>
                    </a:lnTo>
                    <a:lnTo>
                      <a:pt x="29281" y="150873"/>
                    </a:lnTo>
                    <a:cubicBezTo>
                      <a:pt x="29635" y="150873"/>
                      <a:pt x="30044" y="150873"/>
                      <a:pt x="30426" y="150873"/>
                    </a:cubicBezTo>
                    <a:cubicBezTo>
                      <a:pt x="116604" y="150873"/>
                      <a:pt x="197792" y="181053"/>
                      <a:pt x="253355" y="233780"/>
                    </a:cubicBezTo>
                    <a:lnTo>
                      <a:pt x="247276" y="240187"/>
                    </a:lnTo>
                    <a:close/>
                    <a:moveTo>
                      <a:pt x="276501" y="189859"/>
                    </a:moveTo>
                    <a:cubicBezTo>
                      <a:pt x="222575" y="138687"/>
                      <a:pt x="143594" y="109379"/>
                      <a:pt x="59651" y="109379"/>
                    </a:cubicBezTo>
                    <a:lnTo>
                      <a:pt x="58506" y="109379"/>
                    </a:lnTo>
                    <a:lnTo>
                      <a:pt x="58506" y="100573"/>
                    </a:lnTo>
                    <a:cubicBezTo>
                      <a:pt x="58860" y="100573"/>
                      <a:pt x="59270" y="100573"/>
                      <a:pt x="59651" y="100573"/>
                    </a:cubicBezTo>
                    <a:cubicBezTo>
                      <a:pt x="145830" y="100573"/>
                      <a:pt x="227019" y="130753"/>
                      <a:pt x="282580" y="183480"/>
                    </a:cubicBezTo>
                    <a:lnTo>
                      <a:pt x="276501" y="189887"/>
                    </a:lnTo>
                    <a:close/>
                    <a:moveTo>
                      <a:pt x="305727" y="139559"/>
                    </a:moveTo>
                    <a:cubicBezTo>
                      <a:pt x="251800" y="88387"/>
                      <a:pt x="172820" y="59079"/>
                      <a:pt x="88878" y="59079"/>
                    </a:cubicBezTo>
                    <a:lnTo>
                      <a:pt x="87733" y="59079"/>
                    </a:lnTo>
                    <a:lnTo>
                      <a:pt x="87733" y="50273"/>
                    </a:lnTo>
                    <a:cubicBezTo>
                      <a:pt x="88087" y="50273"/>
                      <a:pt x="88495" y="50273"/>
                      <a:pt x="88878" y="50273"/>
                    </a:cubicBezTo>
                    <a:cubicBezTo>
                      <a:pt x="175055" y="50273"/>
                      <a:pt x="256245" y="80453"/>
                      <a:pt x="311807" y="133180"/>
                    </a:cubicBezTo>
                    <a:lnTo>
                      <a:pt x="305727" y="139586"/>
                    </a:lnTo>
                    <a:close/>
                    <a:moveTo>
                      <a:pt x="334952" y="89286"/>
                    </a:moveTo>
                    <a:cubicBezTo>
                      <a:pt x="281027" y="38114"/>
                      <a:pt x="202046" y="8806"/>
                      <a:pt x="118103" y="8806"/>
                    </a:cubicBezTo>
                    <a:lnTo>
                      <a:pt x="116931" y="8806"/>
                    </a:lnTo>
                    <a:lnTo>
                      <a:pt x="116931" y="0"/>
                    </a:lnTo>
                    <a:cubicBezTo>
                      <a:pt x="117312" y="0"/>
                      <a:pt x="117694" y="0"/>
                      <a:pt x="118103" y="0"/>
                    </a:cubicBezTo>
                    <a:cubicBezTo>
                      <a:pt x="204282" y="0"/>
                      <a:pt x="285470" y="30180"/>
                      <a:pt x="341032" y="82907"/>
                    </a:cubicBezTo>
                    <a:lnTo>
                      <a:pt x="334952" y="8931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2" name="Google Shape;42;p2"/>
            <p:cNvSpPr/>
            <p:nvPr/>
          </p:nvSpPr>
          <p:spPr>
            <a:xfrm>
              <a:off x="654200" y="269188"/>
              <a:ext cx="121800" cy="121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0014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587F7-0ABE-CE53-3954-48021073C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5F24C-0E86-8774-549B-D30CE930D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1F7A2-EDBB-5048-9DD5-055269296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911E-A90E-41E3-88A0-528B552BCE40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AA1D5-5730-4123-2437-9491672A2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D67E7-7EFC-453C-F715-747BAB281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550EB-D178-4D0C-BCF3-6D7EB0A9D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689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F8301-C934-0584-7C91-E18A507CA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9DEAD-256B-E585-9359-7BFEA13C30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436CA-0C2F-C851-DBDD-DED72254D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911E-A90E-41E3-88A0-528B552BCE40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356E5-8230-C071-F2E6-9142567FA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5DDBA-745B-DA41-7325-2E3B0C752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550EB-D178-4D0C-BCF3-6D7EB0A9D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363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E0DCE-8079-9FA3-2DDC-8A493A5A2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C96CF-6653-D9CE-E742-8DD1211F4B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F1323B-AC76-D8EB-0605-87712A047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6D5D69-7941-2D67-976C-E4F10C0EF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911E-A90E-41E3-88A0-528B552BCE40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2339AF-7C5B-2829-54FF-60E988FD1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D64FED-4838-FEE8-94C4-D384DE37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550EB-D178-4D0C-BCF3-6D7EB0A9D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77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98C5D-915B-CC17-DDA8-62D4ABC36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B5FE2-0347-C218-814C-45F7F16CB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1E055E-944A-DCDE-DC68-9F6C9FFB85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44B97-B206-D78A-0D7C-ACA9B4C65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8B06A1-9635-DE8A-B328-1062254850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CB14D9-ED7A-6792-1B7E-1C420FB18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911E-A90E-41E3-88A0-528B552BCE40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7C43B5-8DA1-2E72-E68D-EC5549082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9D82F8-7156-92D7-3039-0F3DD8A35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550EB-D178-4D0C-BCF3-6D7EB0A9D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905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D3B46-66A6-3739-1A9A-3FC00B200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F06A21-E015-26B3-D262-E5D06D8ED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911E-A90E-41E3-88A0-528B552BCE40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57D87-8638-6F5B-322B-4261A7BE4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6EE57A-4838-27C4-BCFC-ED65C42BC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550EB-D178-4D0C-BCF3-6D7EB0A9D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630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7ACC75-33D9-6A69-3FA1-6BD7C67AF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911E-A90E-41E3-88A0-528B552BCE40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87AE85-C881-4FEE-BF0F-FA19CB6F7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3AEDB-A5F3-0BCE-AFAA-CBE3EF3F4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550EB-D178-4D0C-BCF3-6D7EB0A9D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05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330DD-853D-E582-1884-0399F3AF3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4E99F-E82D-8D19-1845-6A8B5373F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4D8C64-8289-21DC-0795-78624EB862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839DB6-BB7C-7C31-6632-F2F93933F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911E-A90E-41E3-88A0-528B552BCE40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C040AC-D487-8578-D022-28AC08F49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A64A2-4554-2E67-8B71-5F4947086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550EB-D178-4D0C-BCF3-6D7EB0A9D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418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96398-5ED7-7836-11D5-20509762F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66D71D-01DB-D306-992E-7DA3C012A1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3C0A29-59B2-8406-F23F-497D30A9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BDD225-2E4C-0749-651B-4325C9C4A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1911E-A90E-41E3-88A0-528B552BCE40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CC1A00-36F3-60A5-9BE0-DC08DCEA7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C56A7C-3F5C-4F6B-43CF-4DDAFA4DB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550EB-D178-4D0C-BCF3-6D7EB0A9D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030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02B4CA-B846-B37A-B3A7-D04005329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DE08C-E5E2-9352-A7CD-D83D2E7AD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85AA0-9958-EC1D-B5E1-B721E78FBC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61911E-A90E-41E3-88A0-528B552BCE40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CBF6C-134D-1D16-4A93-03AD7482BA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97625-3F5B-69BC-9A51-1110C71590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A550EB-D178-4D0C-BCF3-6D7EB0A9D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286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8.png"/><Relationship Id="rId18" Type="http://schemas.openxmlformats.org/officeDocument/2006/relationships/image" Target="../media/image51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17.png"/><Relationship Id="rId17" Type="http://schemas.openxmlformats.org/officeDocument/2006/relationships/customXml" Target="../ink/ink29.xml"/><Relationship Id="rId2" Type="http://schemas.openxmlformats.org/officeDocument/2006/relationships/image" Target="../media/image13.png"/><Relationship Id="rId16" Type="http://schemas.openxmlformats.org/officeDocument/2006/relationships/image" Target="../media/image50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5" Type="http://schemas.openxmlformats.org/officeDocument/2006/relationships/customXml" Target="../ink/ink28.xml"/><Relationship Id="rId10" Type="http://schemas.openxmlformats.org/officeDocument/2006/relationships/image" Target="../media/image15.png"/><Relationship Id="rId19" Type="http://schemas.openxmlformats.org/officeDocument/2006/relationships/customXml" Target="../ink/ink30.xml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54.png"/><Relationship Id="rId26" Type="http://schemas.openxmlformats.org/officeDocument/2006/relationships/image" Target="../media/image58.png"/><Relationship Id="rId3" Type="http://schemas.openxmlformats.org/officeDocument/2006/relationships/image" Target="../media/image8.png"/><Relationship Id="rId21" Type="http://schemas.openxmlformats.org/officeDocument/2006/relationships/customXml" Target="../ink/ink34.xm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customXml" Target="../ink/ink32.xml"/><Relationship Id="rId25" Type="http://schemas.openxmlformats.org/officeDocument/2006/relationships/customXml" Target="../ink/ink36.xml"/><Relationship Id="rId2" Type="http://schemas.openxmlformats.org/officeDocument/2006/relationships/image" Target="../media/image9.png"/><Relationship Id="rId16" Type="http://schemas.openxmlformats.org/officeDocument/2006/relationships/image" Target="../media/image53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57.png"/><Relationship Id="rId5" Type="http://schemas.openxmlformats.org/officeDocument/2006/relationships/image" Target="../media/image10.png"/><Relationship Id="rId15" Type="http://schemas.openxmlformats.org/officeDocument/2006/relationships/customXml" Target="../ink/ink31.xml"/><Relationship Id="rId23" Type="http://schemas.openxmlformats.org/officeDocument/2006/relationships/customXml" Target="../ink/ink35.xml"/><Relationship Id="rId28" Type="http://schemas.openxmlformats.org/officeDocument/2006/relationships/image" Target="../media/image59.png"/><Relationship Id="rId10" Type="http://schemas.openxmlformats.org/officeDocument/2006/relationships/image" Target="../media/image15.png"/><Relationship Id="rId19" Type="http://schemas.openxmlformats.org/officeDocument/2006/relationships/customXml" Target="../ink/ink33.xml"/><Relationship Id="rId4" Type="http://schemas.openxmlformats.org/officeDocument/2006/relationships/image" Target="../media/image7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56.png"/><Relationship Id="rId27" Type="http://schemas.openxmlformats.org/officeDocument/2006/relationships/customXml" Target="../ink/ink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61.png"/><Relationship Id="rId26" Type="http://schemas.openxmlformats.org/officeDocument/2006/relationships/image" Target="../media/image65.png"/><Relationship Id="rId3" Type="http://schemas.openxmlformats.org/officeDocument/2006/relationships/image" Target="../media/image8.png"/><Relationship Id="rId21" Type="http://schemas.openxmlformats.org/officeDocument/2006/relationships/customXml" Target="../ink/ink41.xm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customXml" Target="../ink/ink39.xml"/><Relationship Id="rId25" Type="http://schemas.openxmlformats.org/officeDocument/2006/relationships/customXml" Target="../ink/ink43.xml"/><Relationship Id="rId2" Type="http://schemas.openxmlformats.org/officeDocument/2006/relationships/image" Target="../media/image9.png"/><Relationship Id="rId16" Type="http://schemas.openxmlformats.org/officeDocument/2006/relationships/image" Target="../media/image60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64.png"/><Relationship Id="rId5" Type="http://schemas.openxmlformats.org/officeDocument/2006/relationships/image" Target="../media/image10.png"/><Relationship Id="rId15" Type="http://schemas.openxmlformats.org/officeDocument/2006/relationships/customXml" Target="../ink/ink38.xml"/><Relationship Id="rId23" Type="http://schemas.openxmlformats.org/officeDocument/2006/relationships/customXml" Target="../ink/ink42.xml"/><Relationship Id="rId28" Type="http://schemas.openxmlformats.org/officeDocument/2006/relationships/image" Target="../media/image66.png"/><Relationship Id="rId10" Type="http://schemas.openxmlformats.org/officeDocument/2006/relationships/image" Target="../media/image15.png"/><Relationship Id="rId19" Type="http://schemas.openxmlformats.org/officeDocument/2006/relationships/customXml" Target="../ink/ink40.xml"/><Relationship Id="rId4" Type="http://schemas.openxmlformats.org/officeDocument/2006/relationships/image" Target="../media/image7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63.png"/><Relationship Id="rId27" Type="http://schemas.openxmlformats.org/officeDocument/2006/relationships/customXml" Target="../ink/ink4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68.png"/><Relationship Id="rId26" Type="http://schemas.openxmlformats.org/officeDocument/2006/relationships/image" Target="../media/image72.png"/><Relationship Id="rId3" Type="http://schemas.openxmlformats.org/officeDocument/2006/relationships/image" Target="../media/image9.png"/><Relationship Id="rId21" Type="http://schemas.openxmlformats.org/officeDocument/2006/relationships/customXml" Target="../ink/ink48.xml"/><Relationship Id="rId7" Type="http://schemas.openxmlformats.org/officeDocument/2006/relationships/image" Target="../media/image11.png"/><Relationship Id="rId12" Type="http://schemas.openxmlformats.org/officeDocument/2006/relationships/image" Target="../media/image17.png"/><Relationship Id="rId17" Type="http://schemas.openxmlformats.org/officeDocument/2006/relationships/customXml" Target="../ink/ink46.xml"/><Relationship Id="rId25" Type="http://schemas.openxmlformats.org/officeDocument/2006/relationships/customXml" Target="../ink/ink50.xml"/><Relationship Id="rId2" Type="http://schemas.openxmlformats.org/officeDocument/2006/relationships/image" Target="../media/image12.png"/><Relationship Id="rId16" Type="http://schemas.openxmlformats.org/officeDocument/2006/relationships/image" Target="../media/image67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24" Type="http://schemas.openxmlformats.org/officeDocument/2006/relationships/image" Target="../media/image71.png"/><Relationship Id="rId5" Type="http://schemas.openxmlformats.org/officeDocument/2006/relationships/image" Target="../media/image7.png"/><Relationship Id="rId15" Type="http://schemas.openxmlformats.org/officeDocument/2006/relationships/customXml" Target="../ink/ink45.xml"/><Relationship Id="rId23" Type="http://schemas.openxmlformats.org/officeDocument/2006/relationships/customXml" Target="../ink/ink49.xml"/><Relationship Id="rId28" Type="http://schemas.openxmlformats.org/officeDocument/2006/relationships/image" Target="../media/image73.png"/><Relationship Id="rId10" Type="http://schemas.openxmlformats.org/officeDocument/2006/relationships/image" Target="../media/image15.png"/><Relationship Id="rId19" Type="http://schemas.openxmlformats.org/officeDocument/2006/relationships/customXml" Target="../ink/ink47.xml"/><Relationship Id="rId4" Type="http://schemas.openxmlformats.org/officeDocument/2006/relationships/image" Target="../media/image8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70.png"/><Relationship Id="rId27" Type="http://schemas.openxmlformats.org/officeDocument/2006/relationships/customXml" Target="../ink/ink5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21.png"/><Relationship Id="rId26" Type="http://schemas.openxmlformats.org/officeDocument/2006/relationships/image" Target="../media/image25.png"/><Relationship Id="rId3" Type="http://schemas.openxmlformats.org/officeDocument/2006/relationships/image" Target="../media/image8.png"/><Relationship Id="rId21" Type="http://schemas.openxmlformats.org/officeDocument/2006/relationships/customXml" Target="../ink/ink4.xml"/><Relationship Id="rId34" Type="http://schemas.openxmlformats.org/officeDocument/2006/relationships/image" Target="../media/image29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customXml" Target="../ink/ink2.xml"/><Relationship Id="rId25" Type="http://schemas.openxmlformats.org/officeDocument/2006/relationships/customXml" Target="../ink/ink6.xml"/><Relationship Id="rId33" Type="http://schemas.openxmlformats.org/officeDocument/2006/relationships/customXml" Target="../ink/ink10.xml"/><Relationship Id="rId2" Type="http://schemas.openxmlformats.org/officeDocument/2006/relationships/image" Target="../media/image7.png"/><Relationship Id="rId16" Type="http://schemas.openxmlformats.org/officeDocument/2006/relationships/image" Target="../media/image20.png"/><Relationship Id="rId20" Type="http://schemas.openxmlformats.org/officeDocument/2006/relationships/image" Target="../media/image22.png"/><Relationship Id="rId29" Type="http://schemas.openxmlformats.org/officeDocument/2006/relationships/customXml" Target="../ink/ink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4.png"/><Relationship Id="rId32" Type="http://schemas.openxmlformats.org/officeDocument/2006/relationships/image" Target="../media/image28.png"/><Relationship Id="rId5" Type="http://schemas.openxmlformats.org/officeDocument/2006/relationships/image" Target="../media/image10.png"/><Relationship Id="rId15" Type="http://schemas.openxmlformats.org/officeDocument/2006/relationships/customXml" Target="../ink/ink1.xml"/><Relationship Id="rId23" Type="http://schemas.openxmlformats.org/officeDocument/2006/relationships/customXml" Target="../ink/ink5.xml"/><Relationship Id="rId28" Type="http://schemas.openxmlformats.org/officeDocument/2006/relationships/image" Target="../media/image26.png"/><Relationship Id="rId10" Type="http://schemas.openxmlformats.org/officeDocument/2006/relationships/image" Target="../media/image15.png"/><Relationship Id="rId19" Type="http://schemas.openxmlformats.org/officeDocument/2006/relationships/customXml" Target="../ink/ink3.xml"/><Relationship Id="rId31" Type="http://schemas.openxmlformats.org/officeDocument/2006/relationships/customXml" Target="../ink/ink9.xml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3.png"/><Relationship Id="rId27" Type="http://schemas.openxmlformats.org/officeDocument/2006/relationships/customXml" Target="../ink/ink7.xml"/><Relationship Id="rId30" Type="http://schemas.openxmlformats.org/officeDocument/2006/relationships/image" Target="../media/image27.png"/><Relationship Id="rId8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png"/><Relationship Id="rId18" Type="http://schemas.openxmlformats.org/officeDocument/2006/relationships/image" Target="../media/image33.png"/><Relationship Id="rId26" Type="http://schemas.openxmlformats.org/officeDocument/2006/relationships/image" Target="../media/image37.png"/><Relationship Id="rId3" Type="http://schemas.openxmlformats.org/officeDocument/2006/relationships/image" Target="../media/image8.png"/><Relationship Id="rId21" Type="http://schemas.openxmlformats.org/officeDocument/2006/relationships/customXml" Target="../ink/ink14.xml"/><Relationship Id="rId34" Type="http://schemas.openxmlformats.org/officeDocument/2006/relationships/image" Target="../media/image41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customXml" Target="../ink/ink12.xml"/><Relationship Id="rId25" Type="http://schemas.openxmlformats.org/officeDocument/2006/relationships/customXml" Target="../ink/ink16.xml"/><Relationship Id="rId33" Type="http://schemas.openxmlformats.org/officeDocument/2006/relationships/customXml" Target="../ink/ink20.xml"/><Relationship Id="rId2" Type="http://schemas.openxmlformats.org/officeDocument/2006/relationships/image" Target="../media/image10.png"/><Relationship Id="rId16" Type="http://schemas.openxmlformats.org/officeDocument/2006/relationships/image" Target="../media/image32.png"/><Relationship Id="rId20" Type="http://schemas.openxmlformats.org/officeDocument/2006/relationships/image" Target="../media/image34.png"/><Relationship Id="rId29" Type="http://schemas.openxmlformats.org/officeDocument/2006/relationships/customXml" Target="../ink/ink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36.png"/><Relationship Id="rId32" Type="http://schemas.openxmlformats.org/officeDocument/2006/relationships/image" Target="../media/image40.png"/><Relationship Id="rId5" Type="http://schemas.openxmlformats.org/officeDocument/2006/relationships/image" Target="../media/image7.png"/><Relationship Id="rId15" Type="http://schemas.openxmlformats.org/officeDocument/2006/relationships/customXml" Target="../ink/ink11.xml"/><Relationship Id="rId23" Type="http://schemas.openxmlformats.org/officeDocument/2006/relationships/customXml" Target="../ink/ink15.xml"/><Relationship Id="rId28" Type="http://schemas.openxmlformats.org/officeDocument/2006/relationships/image" Target="../media/image38.png"/><Relationship Id="rId10" Type="http://schemas.openxmlformats.org/officeDocument/2006/relationships/image" Target="../media/image15.png"/><Relationship Id="rId19" Type="http://schemas.openxmlformats.org/officeDocument/2006/relationships/customXml" Target="../ink/ink13.xml"/><Relationship Id="rId31" Type="http://schemas.openxmlformats.org/officeDocument/2006/relationships/customXml" Target="../ink/ink19.xml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35.png"/><Relationship Id="rId27" Type="http://schemas.openxmlformats.org/officeDocument/2006/relationships/customXml" Target="../ink/ink17.xml"/><Relationship Id="rId30" Type="http://schemas.openxmlformats.org/officeDocument/2006/relationships/image" Target="../media/image39.png"/><Relationship Id="rId8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44.png"/><Relationship Id="rId26" Type="http://schemas.openxmlformats.org/officeDocument/2006/relationships/image" Target="../media/image48.png"/><Relationship Id="rId3" Type="http://schemas.openxmlformats.org/officeDocument/2006/relationships/image" Target="../media/image10.png"/><Relationship Id="rId21" Type="http://schemas.openxmlformats.org/officeDocument/2006/relationships/customXml" Target="../ink/ink24.xm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customXml" Target="../ink/ink22.xml"/><Relationship Id="rId25" Type="http://schemas.openxmlformats.org/officeDocument/2006/relationships/customXml" Target="../ink/ink26.xml"/><Relationship Id="rId2" Type="http://schemas.openxmlformats.org/officeDocument/2006/relationships/image" Target="../media/image11.png"/><Relationship Id="rId16" Type="http://schemas.openxmlformats.org/officeDocument/2006/relationships/image" Target="../media/image43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6.png"/><Relationship Id="rId24" Type="http://schemas.openxmlformats.org/officeDocument/2006/relationships/image" Target="../media/image47.png"/><Relationship Id="rId5" Type="http://schemas.openxmlformats.org/officeDocument/2006/relationships/image" Target="../media/image9.png"/><Relationship Id="rId15" Type="http://schemas.openxmlformats.org/officeDocument/2006/relationships/customXml" Target="../ink/ink21.xml"/><Relationship Id="rId23" Type="http://schemas.openxmlformats.org/officeDocument/2006/relationships/customXml" Target="../ink/ink25.xml"/><Relationship Id="rId28" Type="http://schemas.openxmlformats.org/officeDocument/2006/relationships/image" Target="../media/image49.png"/><Relationship Id="rId10" Type="http://schemas.openxmlformats.org/officeDocument/2006/relationships/image" Target="../media/image15.png"/><Relationship Id="rId19" Type="http://schemas.openxmlformats.org/officeDocument/2006/relationships/customXml" Target="../ink/ink23.xml"/><Relationship Id="rId4" Type="http://schemas.openxmlformats.org/officeDocument/2006/relationships/image" Target="../media/image8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46.png"/><Relationship Id="rId27" Type="http://schemas.openxmlformats.org/officeDocument/2006/relationships/customXml" Target="../ink/ink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Google Shape;427;p27"/>
          <p:cNvGrpSpPr/>
          <p:nvPr/>
        </p:nvGrpSpPr>
        <p:grpSpPr>
          <a:xfrm>
            <a:off x="-715118" y="4974422"/>
            <a:ext cx="2627495" cy="2627495"/>
            <a:chOff x="5011025" y="717478"/>
            <a:chExt cx="1970621" cy="1970621"/>
          </a:xfrm>
        </p:grpSpPr>
        <p:sp>
          <p:nvSpPr>
            <p:cNvPr id="428" name="Google Shape;428;p27"/>
            <p:cNvSpPr/>
            <p:nvPr/>
          </p:nvSpPr>
          <p:spPr>
            <a:xfrm rot="-2700000">
              <a:off x="5299616" y="1006069"/>
              <a:ext cx="1393440" cy="1393440"/>
            </a:xfrm>
            <a:custGeom>
              <a:avLst/>
              <a:gdLst/>
              <a:ahLst/>
              <a:cxnLst/>
              <a:rect l="l" t="t" r="r" b="b"/>
              <a:pathLst>
                <a:path w="1220199" h="1220199" extrusionOk="0">
                  <a:moveTo>
                    <a:pt x="1220200" y="610100"/>
                  </a:moveTo>
                  <a:cubicBezTo>
                    <a:pt x="1220200" y="947049"/>
                    <a:pt x="947049" y="1220200"/>
                    <a:pt x="610100" y="1220200"/>
                  </a:cubicBezTo>
                  <a:cubicBezTo>
                    <a:pt x="273151" y="1220200"/>
                    <a:pt x="0" y="947049"/>
                    <a:pt x="0" y="610100"/>
                  </a:cubicBezTo>
                  <a:cubicBezTo>
                    <a:pt x="0" y="273151"/>
                    <a:pt x="273151" y="0"/>
                    <a:pt x="610100" y="0"/>
                  </a:cubicBezTo>
                  <a:cubicBezTo>
                    <a:pt x="947049" y="0"/>
                    <a:pt x="1220200" y="273151"/>
                    <a:pt x="1220200" y="610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9" name="Google Shape;429;p27"/>
            <p:cNvGrpSpPr/>
            <p:nvPr/>
          </p:nvGrpSpPr>
          <p:grpSpPr>
            <a:xfrm>
              <a:off x="5394413" y="913588"/>
              <a:ext cx="1243286" cy="1502962"/>
              <a:chOff x="5927647" y="1361630"/>
              <a:chExt cx="1089550" cy="1317117"/>
            </a:xfrm>
          </p:grpSpPr>
          <p:sp>
            <p:nvSpPr>
              <p:cNvPr id="430" name="Google Shape;430;p27"/>
              <p:cNvSpPr/>
              <p:nvPr/>
            </p:nvSpPr>
            <p:spPr>
              <a:xfrm>
                <a:off x="6072721" y="1990680"/>
                <a:ext cx="802385" cy="510594"/>
              </a:xfrm>
              <a:custGeom>
                <a:avLst/>
                <a:gdLst/>
                <a:ahLst/>
                <a:cxnLst/>
                <a:rect l="l" t="t" r="r" b="b"/>
                <a:pathLst>
                  <a:path w="802385" h="510594" extrusionOk="0">
                    <a:moveTo>
                      <a:pt x="340639" y="0"/>
                    </a:moveTo>
                    <a:lnTo>
                      <a:pt x="461777" y="0"/>
                    </a:lnTo>
                    <a:cubicBezTo>
                      <a:pt x="649781" y="0"/>
                      <a:pt x="802385" y="152636"/>
                      <a:pt x="802385" y="340608"/>
                    </a:cubicBezTo>
                    <a:lnTo>
                      <a:pt x="802385" y="510595"/>
                    </a:lnTo>
                    <a:lnTo>
                      <a:pt x="0" y="510595"/>
                    </a:lnTo>
                    <a:lnTo>
                      <a:pt x="0" y="340608"/>
                    </a:lnTo>
                    <a:cubicBezTo>
                      <a:pt x="0" y="152604"/>
                      <a:pt x="152636" y="0"/>
                      <a:pt x="3406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27"/>
              <p:cNvSpPr/>
              <p:nvPr/>
            </p:nvSpPr>
            <p:spPr>
              <a:xfrm>
                <a:off x="6355852" y="1915885"/>
                <a:ext cx="216614" cy="199969"/>
              </a:xfrm>
              <a:custGeom>
                <a:avLst/>
                <a:gdLst/>
                <a:ahLst/>
                <a:cxnLst/>
                <a:rect l="l" t="t" r="r" b="b"/>
                <a:pathLst>
                  <a:path w="216614" h="199969" extrusionOk="0">
                    <a:moveTo>
                      <a:pt x="216615" y="149559"/>
                    </a:moveTo>
                    <a:cubicBezTo>
                      <a:pt x="216615" y="216773"/>
                      <a:pt x="0" y="216773"/>
                      <a:pt x="0" y="149559"/>
                    </a:cubicBezTo>
                    <a:lnTo>
                      <a:pt x="0" y="0"/>
                    </a:lnTo>
                    <a:lnTo>
                      <a:pt x="216615" y="0"/>
                    </a:lnTo>
                    <a:lnTo>
                      <a:pt x="216615" y="149559"/>
                    </a:lnTo>
                    <a:close/>
                  </a:path>
                </a:pathLst>
              </a:custGeom>
              <a:solidFill>
                <a:srgbClr val="B36D4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27"/>
              <p:cNvSpPr/>
              <p:nvPr/>
            </p:nvSpPr>
            <p:spPr>
              <a:xfrm>
                <a:off x="6355852" y="1915885"/>
                <a:ext cx="216614" cy="98420"/>
              </a:xfrm>
              <a:custGeom>
                <a:avLst/>
                <a:gdLst/>
                <a:ahLst/>
                <a:cxnLst/>
                <a:rect l="l" t="t" r="r" b="b"/>
                <a:pathLst>
                  <a:path w="216614" h="98420" extrusionOk="0">
                    <a:moveTo>
                      <a:pt x="54748" y="79712"/>
                    </a:moveTo>
                    <a:cubicBezTo>
                      <a:pt x="107752" y="93003"/>
                      <a:pt x="162183" y="99251"/>
                      <a:pt x="216615" y="98332"/>
                    </a:cubicBezTo>
                    <a:lnTo>
                      <a:pt x="216615" y="0"/>
                    </a:lnTo>
                    <a:lnTo>
                      <a:pt x="0" y="0"/>
                    </a:lnTo>
                    <a:lnTo>
                      <a:pt x="0" y="63440"/>
                    </a:lnTo>
                    <a:cubicBezTo>
                      <a:pt x="18017" y="69593"/>
                      <a:pt x="36288" y="75081"/>
                      <a:pt x="54748" y="79712"/>
                    </a:cubicBezTo>
                    <a:close/>
                  </a:path>
                </a:pathLst>
              </a:custGeom>
              <a:solidFill>
                <a:srgbClr val="7B462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27"/>
              <p:cNvSpPr/>
              <p:nvPr/>
            </p:nvSpPr>
            <p:spPr>
              <a:xfrm>
                <a:off x="6558859" y="1573627"/>
                <a:ext cx="314629" cy="346854"/>
              </a:xfrm>
              <a:custGeom>
                <a:avLst/>
                <a:gdLst/>
                <a:ahLst/>
                <a:cxnLst/>
                <a:rect l="l" t="t" r="r" b="b"/>
                <a:pathLst>
                  <a:path w="314629" h="346854" extrusionOk="0">
                    <a:moveTo>
                      <a:pt x="32" y="339529"/>
                    </a:moveTo>
                    <a:cubicBezTo>
                      <a:pt x="96872" y="353740"/>
                      <a:pt x="199740" y="355865"/>
                      <a:pt x="314629" y="264258"/>
                    </a:cubicBezTo>
                    <a:cubicBezTo>
                      <a:pt x="262482" y="189875"/>
                      <a:pt x="205608" y="114318"/>
                      <a:pt x="214870" y="23948"/>
                    </a:cubicBezTo>
                    <a:lnTo>
                      <a:pt x="58777" y="0"/>
                    </a:lnTo>
                    <a:lnTo>
                      <a:pt x="0" y="33952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27"/>
              <p:cNvSpPr/>
              <p:nvPr/>
            </p:nvSpPr>
            <p:spPr>
              <a:xfrm>
                <a:off x="5977275" y="1385371"/>
                <a:ext cx="457223" cy="564231"/>
              </a:xfrm>
              <a:custGeom>
                <a:avLst/>
                <a:gdLst/>
                <a:ahLst/>
                <a:cxnLst/>
                <a:rect l="l" t="t" r="r" b="b"/>
                <a:pathLst>
                  <a:path w="457223" h="564231" extrusionOk="0">
                    <a:moveTo>
                      <a:pt x="221056" y="65723"/>
                    </a:moveTo>
                    <a:cubicBezTo>
                      <a:pt x="178361" y="113842"/>
                      <a:pt x="133636" y="326809"/>
                      <a:pt x="0" y="444204"/>
                    </a:cubicBezTo>
                    <a:cubicBezTo>
                      <a:pt x="42790" y="461333"/>
                      <a:pt x="115143" y="498952"/>
                      <a:pt x="157933" y="516081"/>
                    </a:cubicBezTo>
                    <a:cubicBezTo>
                      <a:pt x="172302" y="501966"/>
                      <a:pt x="186640" y="487882"/>
                      <a:pt x="201009" y="473767"/>
                    </a:cubicBezTo>
                    <a:cubicBezTo>
                      <a:pt x="197805" y="492767"/>
                      <a:pt x="194601" y="511767"/>
                      <a:pt x="191398" y="530736"/>
                    </a:cubicBezTo>
                    <a:cubicBezTo>
                      <a:pt x="271839" y="564232"/>
                      <a:pt x="338292" y="564232"/>
                      <a:pt x="384571" y="564232"/>
                    </a:cubicBezTo>
                    <a:cubicBezTo>
                      <a:pt x="422128" y="450833"/>
                      <a:pt x="445854" y="332899"/>
                      <a:pt x="455053" y="213791"/>
                    </a:cubicBezTo>
                    <a:cubicBezTo>
                      <a:pt x="458352" y="171064"/>
                      <a:pt x="459621" y="127037"/>
                      <a:pt x="445886" y="86436"/>
                    </a:cubicBezTo>
                    <a:cubicBezTo>
                      <a:pt x="405982" y="-31340"/>
                      <a:pt x="296454" y="-19287"/>
                      <a:pt x="221056" y="6572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27"/>
              <p:cNvSpPr/>
              <p:nvPr/>
            </p:nvSpPr>
            <p:spPr>
              <a:xfrm>
                <a:off x="6182376" y="1520909"/>
                <a:ext cx="582757" cy="469770"/>
              </a:xfrm>
              <a:custGeom>
                <a:avLst/>
                <a:gdLst/>
                <a:ahLst/>
                <a:cxnLst/>
                <a:rect l="l" t="t" r="r" b="b"/>
                <a:pathLst>
                  <a:path w="582757" h="469770" extrusionOk="0">
                    <a:moveTo>
                      <a:pt x="356563" y="469771"/>
                    </a:moveTo>
                    <a:lnTo>
                      <a:pt x="283131" y="469771"/>
                    </a:lnTo>
                    <a:cubicBezTo>
                      <a:pt x="62615" y="469771"/>
                      <a:pt x="0" y="343019"/>
                      <a:pt x="0" y="186640"/>
                    </a:cubicBezTo>
                    <a:lnTo>
                      <a:pt x="0" y="76096"/>
                    </a:lnTo>
                    <a:cubicBezTo>
                      <a:pt x="0" y="34067"/>
                      <a:pt x="34067" y="0"/>
                      <a:pt x="76096" y="0"/>
                    </a:cubicBezTo>
                    <a:lnTo>
                      <a:pt x="504282" y="0"/>
                    </a:lnTo>
                    <a:cubicBezTo>
                      <a:pt x="546311" y="0"/>
                      <a:pt x="580378" y="34067"/>
                      <a:pt x="580378" y="76096"/>
                    </a:cubicBezTo>
                    <a:lnTo>
                      <a:pt x="580378" y="186640"/>
                    </a:lnTo>
                    <a:cubicBezTo>
                      <a:pt x="580378" y="343019"/>
                      <a:pt x="622058" y="469771"/>
                      <a:pt x="356563" y="469771"/>
                    </a:cubicBezTo>
                    <a:close/>
                  </a:path>
                </a:pathLst>
              </a:custGeom>
              <a:solidFill>
                <a:srgbClr val="B36D4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27"/>
              <p:cNvSpPr/>
              <p:nvPr/>
            </p:nvSpPr>
            <p:spPr>
              <a:xfrm>
                <a:off x="6172860" y="1483860"/>
                <a:ext cx="122026" cy="252585"/>
              </a:xfrm>
              <a:custGeom>
                <a:avLst/>
                <a:gdLst/>
                <a:ahLst/>
                <a:cxnLst/>
                <a:rect l="l" t="t" r="r" b="b"/>
                <a:pathLst>
                  <a:path w="122026" h="252585" extrusionOk="0">
                    <a:moveTo>
                      <a:pt x="122026" y="118791"/>
                    </a:moveTo>
                    <a:lnTo>
                      <a:pt x="101345" y="252585"/>
                    </a:lnTo>
                    <a:lnTo>
                      <a:pt x="9516" y="223688"/>
                    </a:lnTo>
                    <a:lnTo>
                      <a:pt x="0" y="59951"/>
                    </a:lnTo>
                    <a:lnTo>
                      <a:pt x="120377" y="0"/>
                    </a:lnTo>
                    <a:lnTo>
                      <a:pt x="122026" y="11879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27"/>
              <p:cNvSpPr/>
              <p:nvPr/>
            </p:nvSpPr>
            <p:spPr>
              <a:xfrm>
                <a:off x="6110911" y="1693497"/>
                <a:ext cx="174839" cy="177567"/>
              </a:xfrm>
              <a:custGeom>
                <a:avLst/>
                <a:gdLst/>
                <a:ahLst/>
                <a:cxnLst/>
                <a:rect l="l" t="t" r="r" b="b"/>
                <a:pathLst>
                  <a:path w="174839" h="177567" extrusionOk="0">
                    <a:moveTo>
                      <a:pt x="174840" y="88784"/>
                    </a:moveTo>
                    <a:cubicBezTo>
                      <a:pt x="174840" y="137818"/>
                      <a:pt x="135701" y="177568"/>
                      <a:pt x="87420" y="177568"/>
                    </a:cubicBezTo>
                    <a:cubicBezTo>
                      <a:pt x="39139" y="177568"/>
                      <a:pt x="0" y="137818"/>
                      <a:pt x="0" y="88784"/>
                    </a:cubicBezTo>
                    <a:cubicBezTo>
                      <a:pt x="0" y="39750"/>
                      <a:pt x="39139" y="0"/>
                      <a:pt x="87420" y="0"/>
                    </a:cubicBezTo>
                    <a:cubicBezTo>
                      <a:pt x="135701" y="0"/>
                      <a:pt x="174840" y="39750"/>
                      <a:pt x="174840" y="88784"/>
                    </a:cubicBezTo>
                    <a:close/>
                  </a:path>
                </a:pathLst>
              </a:custGeom>
              <a:solidFill>
                <a:srgbClr val="B36D4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38" name="Google Shape;438;p27"/>
              <p:cNvGrpSpPr/>
              <p:nvPr/>
            </p:nvGrpSpPr>
            <p:grpSpPr>
              <a:xfrm>
                <a:off x="6361403" y="1688200"/>
                <a:ext cx="179805" cy="158410"/>
                <a:chOff x="5654203" y="2543572"/>
                <a:chExt cx="179805" cy="158410"/>
              </a:xfrm>
            </p:grpSpPr>
            <p:sp>
              <p:nvSpPr>
                <p:cNvPr id="439" name="Google Shape;439;p27"/>
                <p:cNvSpPr/>
                <p:nvPr/>
              </p:nvSpPr>
              <p:spPr>
                <a:xfrm>
                  <a:off x="5654203" y="2543572"/>
                  <a:ext cx="177567" cy="134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67" h="134555" extrusionOk="0">
                      <a:moveTo>
                        <a:pt x="177568" y="67278"/>
                      </a:moveTo>
                      <a:cubicBezTo>
                        <a:pt x="177568" y="104434"/>
                        <a:pt x="137818" y="134556"/>
                        <a:pt x="88784" y="134556"/>
                      </a:cubicBezTo>
                      <a:cubicBezTo>
                        <a:pt x="39750" y="134556"/>
                        <a:pt x="0" y="104434"/>
                        <a:pt x="0" y="67278"/>
                      </a:cubicBezTo>
                      <a:cubicBezTo>
                        <a:pt x="0" y="30121"/>
                        <a:pt x="39750" y="0"/>
                        <a:pt x="88784" y="0"/>
                      </a:cubicBezTo>
                      <a:cubicBezTo>
                        <a:pt x="137818" y="0"/>
                        <a:pt x="177568" y="30121"/>
                        <a:pt x="177568" y="6727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0" name="Google Shape;440;p27"/>
                <p:cNvSpPr/>
                <p:nvPr/>
              </p:nvSpPr>
              <p:spPr>
                <a:xfrm rot="-1332046">
                  <a:off x="5698949" y="2566923"/>
                  <a:ext cx="117253" cy="1172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363" h="117363" extrusionOk="0">
                      <a:moveTo>
                        <a:pt x="117363" y="58682"/>
                      </a:moveTo>
                      <a:cubicBezTo>
                        <a:pt x="117363" y="91091"/>
                        <a:pt x="91091" y="117364"/>
                        <a:pt x="58682" y="117364"/>
                      </a:cubicBezTo>
                      <a:cubicBezTo>
                        <a:pt x="26273" y="117364"/>
                        <a:pt x="0" y="91091"/>
                        <a:pt x="0" y="58682"/>
                      </a:cubicBezTo>
                      <a:cubicBezTo>
                        <a:pt x="0" y="26273"/>
                        <a:pt x="26273" y="0"/>
                        <a:pt x="58682" y="0"/>
                      </a:cubicBezTo>
                      <a:cubicBezTo>
                        <a:pt x="91091" y="0"/>
                        <a:pt x="117363" y="26273"/>
                        <a:pt x="117363" y="5868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41" name="Google Shape;441;p27"/>
              <p:cNvGrpSpPr/>
              <p:nvPr/>
            </p:nvGrpSpPr>
            <p:grpSpPr>
              <a:xfrm>
                <a:off x="6601141" y="1688200"/>
                <a:ext cx="177567" cy="142231"/>
                <a:chOff x="5893941" y="2543572"/>
                <a:chExt cx="177567" cy="142231"/>
              </a:xfrm>
            </p:grpSpPr>
            <p:sp>
              <p:nvSpPr>
                <p:cNvPr id="442" name="Google Shape;442;p27"/>
                <p:cNvSpPr/>
                <p:nvPr/>
              </p:nvSpPr>
              <p:spPr>
                <a:xfrm>
                  <a:off x="5893941" y="2543572"/>
                  <a:ext cx="177567" cy="134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67" h="134555" extrusionOk="0">
                      <a:moveTo>
                        <a:pt x="177568" y="67278"/>
                      </a:moveTo>
                      <a:cubicBezTo>
                        <a:pt x="177568" y="104434"/>
                        <a:pt x="137818" y="134556"/>
                        <a:pt x="88784" y="134556"/>
                      </a:cubicBezTo>
                      <a:cubicBezTo>
                        <a:pt x="39750" y="134556"/>
                        <a:pt x="0" y="104434"/>
                        <a:pt x="0" y="67278"/>
                      </a:cubicBezTo>
                      <a:cubicBezTo>
                        <a:pt x="0" y="30121"/>
                        <a:pt x="39750" y="0"/>
                        <a:pt x="88784" y="0"/>
                      </a:cubicBezTo>
                      <a:cubicBezTo>
                        <a:pt x="137818" y="0"/>
                        <a:pt x="177568" y="30121"/>
                        <a:pt x="177568" y="6727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3" name="Google Shape;443;p27"/>
                <p:cNvSpPr/>
                <p:nvPr/>
              </p:nvSpPr>
              <p:spPr>
                <a:xfrm>
                  <a:off x="5924805" y="2568440"/>
                  <a:ext cx="117363" cy="117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363" h="117363" extrusionOk="0">
                      <a:moveTo>
                        <a:pt x="117364" y="58682"/>
                      </a:moveTo>
                      <a:cubicBezTo>
                        <a:pt x="117364" y="91091"/>
                        <a:pt x="91091" y="117363"/>
                        <a:pt x="58682" y="117363"/>
                      </a:cubicBezTo>
                      <a:cubicBezTo>
                        <a:pt x="26273" y="117363"/>
                        <a:pt x="0" y="91091"/>
                        <a:pt x="0" y="58682"/>
                      </a:cubicBezTo>
                      <a:cubicBezTo>
                        <a:pt x="0" y="26273"/>
                        <a:pt x="26273" y="0"/>
                        <a:pt x="58682" y="0"/>
                      </a:cubicBezTo>
                      <a:cubicBezTo>
                        <a:pt x="91091" y="0"/>
                        <a:pt x="117364" y="26273"/>
                        <a:pt x="117364" y="5868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44" name="Google Shape;444;p27"/>
              <p:cNvSpPr/>
              <p:nvPr/>
            </p:nvSpPr>
            <p:spPr>
              <a:xfrm>
                <a:off x="6578272" y="1780631"/>
                <a:ext cx="45739" cy="48911"/>
              </a:xfrm>
              <a:custGeom>
                <a:avLst/>
                <a:gdLst/>
                <a:ahLst/>
                <a:cxnLst/>
                <a:rect l="l" t="t" r="r" b="b"/>
                <a:pathLst>
                  <a:path w="45739" h="48911" extrusionOk="0">
                    <a:moveTo>
                      <a:pt x="0" y="12402"/>
                    </a:moveTo>
                    <a:cubicBezTo>
                      <a:pt x="4219" y="5012"/>
                      <a:pt x="12149" y="0"/>
                      <a:pt x="21284" y="0"/>
                    </a:cubicBezTo>
                    <a:cubicBezTo>
                      <a:pt x="34797" y="0"/>
                      <a:pt x="45740" y="10943"/>
                      <a:pt x="45740" y="24456"/>
                    </a:cubicBezTo>
                    <a:cubicBezTo>
                      <a:pt x="45740" y="37969"/>
                      <a:pt x="34797" y="48912"/>
                      <a:pt x="21284" y="48912"/>
                    </a:cubicBezTo>
                  </a:path>
                </a:pathLst>
              </a:custGeom>
              <a:noFill/>
              <a:ln w="10225" cap="flat" cmpd="sng">
                <a:solidFill>
                  <a:srgbClr val="7B462E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27"/>
              <p:cNvSpPr/>
              <p:nvPr/>
            </p:nvSpPr>
            <p:spPr>
              <a:xfrm>
                <a:off x="6484698" y="1857266"/>
                <a:ext cx="120820" cy="41099"/>
              </a:xfrm>
              <a:custGeom>
                <a:avLst/>
                <a:gdLst/>
                <a:ahLst/>
                <a:cxnLst/>
                <a:rect l="l" t="t" r="r" b="b"/>
                <a:pathLst>
                  <a:path w="120820" h="41099" extrusionOk="0">
                    <a:moveTo>
                      <a:pt x="0" y="0"/>
                    </a:moveTo>
                    <a:cubicBezTo>
                      <a:pt x="5487" y="50022"/>
                      <a:pt x="96999" y="57191"/>
                      <a:pt x="120821" y="5900"/>
                    </a:cubicBezTo>
                  </a:path>
                </a:pathLst>
              </a:custGeom>
              <a:noFill/>
              <a:ln w="10225" cap="flat" cmpd="sng">
                <a:solidFill>
                  <a:srgbClr val="7B462E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27"/>
              <p:cNvSpPr/>
              <p:nvPr/>
            </p:nvSpPr>
            <p:spPr>
              <a:xfrm>
                <a:off x="6179331" y="1737042"/>
                <a:ext cx="54351" cy="87812"/>
              </a:xfrm>
              <a:custGeom>
                <a:avLst/>
                <a:gdLst/>
                <a:ahLst/>
                <a:cxnLst/>
                <a:rect l="l" t="t" r="r" b="b"/>
                <a:pathLst>
                  <a:path w="54351" h="87812" extrusionOk="0">
                    <a:moveTo>
                      <a:pt x="0" y="70"/>
                    </a:moveTo>
                    <a:cubicBezTo>
                      <a:pt x="13735" y="-660"/>
                      <a:pt x="27660" y="4383"/>
                      <a:pt x="37778" y="13709"/>
                    </a:cubicBezTo>
                    <a:cubicBezTo>
                      <a:pt x="47897" y="23035"/>
                      <a:pt x="53987" y="36547"/>
                      <a:pt x="54336" y="50282"/>
                    </a:cubicBezTo>
                    <a:cubicBezTo>
                      <a:pt x="54621" y="61542"/>
                      <a:pt x="50815" y="73279"/>
                      <a:pt x="42378" y="80765"/>
                    </a:cubicBezTo>
                    <a:cubicBezTo>
                      <a:pt x="33940" y="88251"/>
                      <a:pt x="20523" y="90376"/>
                      <a:pt x="11102" y="84190"/>
                    </a:cubicBezTo>
                    <a:cubicBezTo>
                      <a:pt x="1681" y="78005"/>
                      <a:pt x="-1269" y="63128"/>
                      <a:pt x="6407" y="54850"/>
                    </a:cubicBezTo>
                    <a:cubicBezTo>
                      <a:pt x="14115" y="46539"/>
                      <a:pt x="27533" y="47713"/>
                      <a:pt x="38444" y="50790"/>
                    </a:cubicBezTo>
                  </a:path>
                </a:pathLst>
              </a:custGeom>
              <a:noFill/>
              <a:ln w="10225" cap="flat" cmpd="sng">
                <a:solidFill>
                  <a:srgbClr val="7B462E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27"/>
              <p:cNvSpPr/>
              <p:nvPr/>
            </p:nvSpPr>
            <p:spPr>
              <a:xfrm>
                <a:off x="6264286" y="1361630"/>
                <a:ext cx="547951" cy="317053"/>
              </a:xfrm>
              <a:custGeom>
                <a:avLst/>
                <a:gdLst/>
                <a:ahLst/>
                <a:cxnLst/>
                <a:rect l="l" t="t" r="r" b="b"/>
                <a:pathLst>
                  <a:path w="547951" h="317053" extrusionOk="0">
                    <a:moveTo>
                      <a:pt x="208295" y="109"/>
                    </a:moveTo>
                    <a:cubicBezTo>
                      <a:pt x="-109094" y="6579"/>
                      <a:pt x="30632" y="241021"/>
                      <a:pt x="30632" y="241021"/>
                    </a:cubicBezTo>
                    <a:cubicBezTo>
                      <a:pt x="91058" y="305190"/>
                      <a:pt x="140065" y="306300"/>
                      <a:pt x="140065" y="306300"/>
                    </a:cubicBezTo>
                    <a:cubicBezTo>
                      <a:pt x="140065" y="306300"/>
                      <a:pt x="125569" y="268522"/>
                      <a:pt x="133531" y="228967"/>
                    </a:cubicBezTo>
                    <a:cubicBezTo>
                      <a:pt x="167820" y="270901"/>
                      <a:pt x="254828" y="307315"/>
                      <a:pt x="308212" y="317053"/>
                    </a:cubicBezTo>
                    <a:lnTo>
                      <a:pt x="275795" y="233535"/>
                    </a:lnTo>
                    <a:cubicBezTo>
                      <a:pt x="285247" y="234043"/>
                      <a:pt x="304533" y="276896"/>
                      <a:pt x="444227" y="303921"/>
                    </a:cubicBezTo>
                    <a:lnTo>
                      <a:pt x="416853" y="256595"/>
                    </a:lnTo>
                    <a:cubicBezTo>
                      <a:pt x="461134" y="269061"/>
                      <a:pt x="504431" y="286571"/>
                      <a:pt x="546587" y="309758"/>
                    </a:cubicBezTo>
                    <a:cubicBezTo>
                      <a:pt x="546587" y="309758"/>
                      <a:pt x="588457" y="-7631"/>
                      <a:pt x="208327" y="14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27"/>
              <p:cNvSpPr/>
              <p:nvPr/>
            </p:nvSpPr>
            <p:spPr>
              <a:xfrm>
                <a:off x="5969314" y="2153974"/>
                <a:ext cx="493814" cy="524773"/>
              </a:xfrm>
              <a:custGeom>
                <a:avLst/>
                <a:gdLst/>
                <a:ahLst/>
                <a:cxnLst/>
                <a:rect l="l" t="t" r="r" b="b"/>
                <a:pathLst>
                  <a:path w="493814" h="524773" extrusionOk="0">
                    <a:moveTo>
                      <a:pt x="493815" y="524773"/>
                    </a:moveTo>
                    <a:lnTo>
                      <a:pt x="80632" y="437512"/>
                    </a:lnTo>
                    <a:lnTo>
                      <a:pt x="0" y="0"/>
                    </a:lnTo>
                    <a:lnTo>
                      <a:pt x="469200" y="79522"/>
                    </a:lnTo>
                    <a:lnTo>
                      <a:pt x="493815" y="524773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27"/>
              <p:cNvSpPr/>
              <p:nvPr/>
            </p:nvSpPr>
            <p:spPr>
              <a:xfrm>
                <a:off x="6541318" y="2074420"/>
                <a:ext cx="447471" cy="604326"/>
              </a:xfrm>
              <a:custGeom>
                <a:avLst/>
                <a:gdLst/>
                <a:ahLst/>
                <a:cxnLst/>
                <a:rect l="l" t="t" r="r" b="b"/>
                <a:pathLst>
                  <a:path w="447471" h="604326" extrusionOk="0">
                    <a:moveTo>
                      <a:pt x="363478" y="447186"/>
                    </a:moveTo>
                    <a:lnTo>
                      <a:pt x="0" y="604327"/>
                    </a:lnTo>
                    <a:lnTo>
                      <a:pt x="18842" y="159075"/>
                    </a:lnTo>
                    <a:lnTo>
                      <a:pt x="447472" y="0"/>
                    </a:lnTo>
                    <a:lnTo>
                      <a:pt x="363478" y="44718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27"/>
              <p:cNvSpPr/>
              <p:nvPr/>
            </p:nvSpPr>
            <p:spPr>
              <a:xfrm>
                <a:off x="6438514" y="2233496"/>
                <a:ext cx="121645" cy="445251"/>
              </a:xfrm>
              <a:custGeom>
                <a:avLst/>
                <a:gdLst/>
                <a:ahLst/>
                <a:cxnLst/>
                <a:rect l="l" t="t" r="r" b="b"/>
                <a:pathLst>
                  <a:path w="121645" h="445251" extrusionOk="0">
                    <a:moveTo>
                      <a:pt x="0" y="0"/>
                    </a:moveTo>
                    <a:lnTo>
                      <a:pt x="121646" y="0"/>
                    </a:lnTo>
                    <a:lnTo>
                      <a:pt x="102804" y="445252"/>
                    </a:lnTo>
                    <a:lnTo>
                      <a:pt x="24614" y="4452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27"/>
              <p:cNvSpPr/>
              <p:nvPr/>
            </p:nvSpPr>
            <p:spPr>
              <a:xfrm>
                <a:off x="5969314" y="2064460"/>
                <a:ext cx="1019476" cy="169035"/>
              </a:xfrm>
              <a:custGeom>
                <a:avLst/>
                <a:gdLst/>
                <a:ahLst/>
                <a:cxnLst/>
                <a:rect l="l" t="t" r="r" b="b"/>
                <a:pathLst>
                  <a:path w="1019476" h="169035" extrusionOk="0">
                    <a:moveTo>
                      <a:pt x="0" y="89514"/>
                    </a:moveTo>
                    <a:lnTo>
                      <a:pt x="23980" y="71909"/>
                    </a:lnTo>
                    <a:lnTo>
                      <a:pt x="469200" y="147117"/>
                    </a:lnTo>
                    <a:lnTo>
                      <a:pt x="590846" y="147117"/>
                    </a:lnTo>
                    <a:lnTo>
                      <a:pt x="991309" y="0"/>
                    </a:lnTo>
                    <a:lnTo>
                      <a:pt x="1019476" y="9960"/>
                    </a:lnTo>
                    <a:lnTo>
                      <a:pt x="590846" y="169035"/>
                    </a:lnTo>
                    <a:lnTo>
                      <a:pt x="469200" y="169035"/>
                    </a:lnTo>
                    <a:lnTo>
                      <a:pt x="0" y="8951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27"/>
              <p:cNvSpPr/>
              <p:nvPr/>
            </p:nvSpPr>
            <p:spPr>
              <a:xfrm>
                <a:off x="6012992" y="2074420"/>
                <a:ext cx="486360" cy="137124"/>
              </a:xfrm>
              <a:custGeom>
                <a:avLst/>
                <a:gdLst/>
                <a:ahLst/>
                <a:cxnLst/>
                <a:rect l="l" t="t" r="r" b="b"/>
                <a:pathLst>
                  <a:path w="486360" h="137124" extrusionOk="0">
                    <a:moveTo>
                      <a:pt x="32" y="64835"/>
                    </a:moveTo>
                    <a:lnTo>
                      <a:pt x="68800" y="0"/>
                    </a:lnTo>
                    <a:cubicBezTo>
                      <a:pt x="245258" y="9326"/>
                      <a:pt x="339339" y="45042"/>
                      <a:pt x="486361" y="116253"/>
                    </a:cubicBezTo>
                    <a:lnTo>
                      <a:pt x="472721" y="137125"/>
                    </a:lnTo>
                    <a:lnTo>
                      <a:pt x="425522" y="137125"/>
                    </a:lnTo>
                    <a:lnTo>
                      <a:pt x="0" y="6480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27"/>
              <p:cNvSpPr/>
              <p:nvPr/>
            </p:nvSpPr>
            <p:spPr>
              <a:xfrm>
                <a:off x="6499353" y="2036642"/>
                <a:ext cx="434149" cy="174934"/>
              </a:xfrm>
              <a:custGeom>
                <a:avLst/>
                <a:gdLst/>
                <a:ahLst/>
                <a:cxnLst/>
                <a:rect l="l" t="t" r="r" b="b"/>
                <a:pathLst>
                  <a:path w="434149" h="174934" extrusionOk="0">
                    <a:moveTo>
                      <a:pt x="0" y="154032"/>
                    </a:moveTo>
                    <a:cubicBezTo>
                      <a:pt x="113430" y="74446"/>
                      <a:pt x="242910" y="29246"/>
                      <a:pt x="357832" y="0"/>
                    </a:cubicBezTo>
                    <a:lnTo>
                      <a:pt x="434150" y="37778"/>
                    </a:lnTo>
                    <a:lnTo>
                      <a:pt x="60839" y="174935"/>
                    </a:lnTo>
                    <a:lnTo>
                      <a:pt x="32" y="1540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27"/>
              <p:cNvSpPr/>
              <p:nvPr/>
            </p:nvSpPr>
            <p:spPr>
              <a:xfrm>
                <a:off x="6438514" y="2190698"/>
                <a:ext cx="121645" cy="20878"/>
              </a:xfrm>
              <a:custGeom>
                <a:avLst/>
                <a:gdLst/>
                <a:ahLst/>
                <a:cxnLst/>
                <a:rect l="l" t="t" r="r" b="b"/>
                <a:pathLst>
                  <a:path w="121645" h="20878" extrusionOk="0">
                    <a:moveTo>
                      <a:pt x="0" y="20879"/>
                    </a:moveTo>
                    <a:cubicBezTo>
                      <a:pt x="0" y="20879"/>
                      <a:pt x="60585" y="-26098"/>
                      <a:pt x="121646" y="20879"/>
                    </a:cubicBezTo>
                    <a:lnTo>
                      <a:pt x="0" y="2087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55" name="Google Shape;455;p27"/>
              <p:cNvGrpSpPr/>
              <p:nvPr/>
            </p:nvGrpSpPr>
            <p:grpSpPr>
              <a:xfrm>
                <a:off x="5927647" y="2241155"/>
                <a:ext cx="156477" cy="251790"/>
                <a:chOff x="5220447" y="3096527"/>
                <a:chExt cx="156477" cy="251790"/>
              </a:xfrm>
            </p:grpSpPr>
            <p:sp>
              <p:nvSpPr>
                <p:cNvPr id="456" name="Google Shape;456;p27"/>
                <p:cNvSpPr/>
                <p:nvPr/>
              </p:nvSpPr>
              <p:spPr>
                <a:xfrm>
                  <a:off x="5220447" y="3096527"/>
                  <a:ext cx="156477" cy="251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477" h="251790" extrusionOk="0">
                      <a:moveTo>
                        <a:pt x="1319" y="69484"/>
                      </a:moveTo>
                      <a:cubicBezTo>
                        <a:pt x="16989" y="-2045"/>
                        <a:pt x="134035" y="-5566"/>
                        <a:pt x="139776" y="3697"/>
                      </a:cubicBezTo>
                      <a:cubicBezTo>
                        <a:pt x="148373" y="17558"/>
                        <a:pt x="112117" y="36780"/>
                        <a:pt x="112117" y="36780"/>
                      </a:cubicBezTo>
                      <a:cubicBezTo>
                        <a:pt x="112117" y="36780"/>
                        <a:pt x="152274" y="27645"/>
                        <a:pt x="156176" y="39762"/>
                      </a:cubicBezTo>
                      <a:cubicBezTo>
                        <a:pt x="160077" y="51879"/>
                        <a:pt x="124836" y="78873"/>
                        <a:pt x="124836" y="78873"/>
                      </a:cubicBezTo>
                      <a:cubicBezTo>
                        <a:pt x="124836" y="78873"/>
                        <a:pt x="147040" y="67390"/>
                        <a:pt x="152782" y="78873"/>
                      </a:cubicBezTo>
                      <a:cubicBezTo>
                        <a:pt x="159601" y="92449"/>
                        <a:pt x="124836" y="135429"/>
                        <a:pt x="124836" y="135429"/>
                      </a:cubicBezTo>
                      <a:cubicBezTo>
                        <a:pt x="159062" y="114779"/>
                        <a:pt x="136319" y="175333"/>
                        <a:pt x="97906" y="217933"/>
                      </a:cubicBezTo>
                      <a:lnTo>
                        <a:pt x="103838" y="250065"/>
                      </a:lnTo>
                      <a:cubicBezTo>
                        <a:pt x="103838" y="250065"/>
                        <a:pt x="90738" y="254379"/>
                        <a:pt x="75639" y="249367"/>
                      </a:cubicBezTo>
                      <a:cubicBezTo>
                        <a:pt x="20193" y="230938"/>
                        <a:pt x="-6516" y="105359"/>
                        <a:pt x="1351" y="69484"/>
                      </a:cubicBezTo>
                      <a:close/>
                    </a:path>
                  </a:pathLst>
                </a:custGeom>
                <a:solidFill>
                  <a:srgbClr val="B36D4F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7" name="Google Shape;457;p27"/>
                <p:cNvSpPr/>
                <p:nvPr/>
              </p:nvSpPr>
              <p:spPr>
                <a:xfrm>
                  <a:off x="5253803" y="3133275"/>
                  <a:ext cx="91480" cy="200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80" h="200088" extrusionOk="0">
                      <a:moveTo>
                        <a:pt x="0" y="46596"/>
                      </a:moveTo>
                      <a:cubicBezTo>
                        <a:pt x="23060" y="22775"/>
                        <a:pt x="51989" y="9072"/>
                        <a:pt x="78760" y="0"/>
                      </a:cubicBezTo>
                      <a:moveTo>
                        <a:pt x="91480" y="42092"/>
                      </a:moveTo>
                      <a:cubicBezTo>
                        <a:pt x="54558" y="66548"/>
                        <a:pt x="14084" y="101218"/>
                        <a:pt x="12244" y="104263"/>
                      </a:cubicBezTo>
                      <a:moveTo>
                        <a:pt x="91480" y="98680"/>
                      </a:moveTo>
                      <a:cubicBezTo>
                        <a:pt x="80251" y="107816"/>
                        <a:pt x="60902" y="124913"/>
                        <a:pt x="39396" y="149242"/>
                      </a:cubicBezTo>
                      <a:moveTo>
                        <a:pt x="44852" y="200089"/>
                      </a:moveTo>
                      <a:cubicBezTo>
                        <a:pt x="50339" y="195933"/>
                        <a:pt x="56620" y="189907"/>
                        <a:pt x="64550" y="181184"/>
                      </a:cubicBezTo>
                    </a:path>
                  </a:pathLst>
                </a:custGeom>
                <a:noFill/>
                <a:ln w="10225" cap="flat" cmpd="sng">
                  <a:solidFill>
                    <a:srgbClr val="7B462E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58" name="Google Shape;458;p27"/>
              <p:cNvSpPr/>
              <p:nvPr/>
            </p:nvSpPr>
            <p:spPr>
              <a:xfrm>
                <a:off x="6629277" y="2190674"/>
                <a:ext cx="250523" cy="185910"/>
              </a:xfrm>
              <a:custGeom>
                <a:avLst/>
                <a:gdLst/>
                <a:ahLst/>
                <a:cxnLst/>
                <a:rect l="l" t="t" r="r" b="b"/>
                <a:pathLst>
                  <a:path w="250523" h="185910" extrusionOk="0">
                    <a:moveTo>
                      <a:pt x="6027" y="87230"/>
                    </a:moveTo>
                    <a:lnTo>
                      <a:pt x="250524" y="0"/>
                    </a:lnTo>
                    <a:lnTo>
                      <a:pt x="233871" y="96333"/>
                    </a:lnTo>
                    <a:lnTo>
                      <a:pt x="0" y="185910"/>
                    </a:lnTo>
                    <a:lnTo>
                      <a:pt x="6027" y="87230"/>
                    </a:lnTo>
                    <a:close/>
                  </a:path>
                </a:pathLst>
              </a:custGeom>
              <a:solidFill>
                <a:srgbClr val="FDFDFD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27"/>
              <p:cNvSpPr/>
              <p:nvPr/>
            </p:nvSpPr>
            <p:spPr>
              <a:xfrm>
                <a:off x="6441591" y="2288815"/>
                <a:ext cx="116221" cy="3171"/>
              </a:xfrm>
              <a:custGeom>
                <a:avLst/>
                <a:gdLst/>
                <a:ahLst/>
                <a:cxnLst/>
                <a:rect l="l" t="t" r="r" b="b"/>
                <a:pathLst>
                  <a:path w="116221" h="3171" extrusionOk="0">
                    <a:moveTo>
                      <a:pt x="0" y="0"/>
                    </a:moveTo>
                    <a:lnTo>
                      <a:pt x="116222" y="0"/>
                    </a:lnTo>
                  </a:path>
                </a:pathLst>
              </a:custGeom>
              <a:noFill/>
              <a:ln w="102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27"/>
              <p:cNvSpPr/>
              <p:nvPr/>
            </p:nvSpPr>
            <p:spPr>
              <a:xfrm>
                <a:off x="6443684" y="2326910"/>
                <a:ext cx="112542" cy="3171"/>
              </a:xfrm>
              <a:custGeom>
                <a:avLst/>
                <a:gdLst/>
                <a:ahLst/>
                <a:cxnLst/>
                <a:rect l="l" t="t" r="r" b="b"/>
                <a:pathLst>
                  <a:path w="112542" h="3171" extrusionOk="0">
                    <a:moveTo>
                      <a:pt x="0" y="0"/>
                    </a:moveTo>
                    <a:lnTo>
                      <a:pt x="112542" y="0"/>
                    </a:lnTo>
                  </a:path>
                </a:pathLst>
              </a:custGeom>
              <a:noFill/>
              <a:ln w="102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27"/>
              <p:cNvSpPr/>
              <p:nvPr/>
            </p:nvSpPr>
            <p:spPr>
              <a:xfrm>
                <a:off x="6459100" y="2606236"/>
                <a:ext cx="85294" cy="3171"/>
              </a:xfrm>
              <a:custGeom>
                <a:avLst/>
                <a:gdLst/>
                <a:ahLst/>
                <a:cxnLst/>
                <a:rect l="l" t="t" r="r" b="b"/>
                <a:pathLst>
                  <a:path w="85294" h="3171" extrusionOk="0">
                    <a:moveTo>
                      <a:pt x="0" y="0"/>
                    </a:moveTo>
                    <a:lnTo>
                      <a:pt x="85295" y="0"/>
                    </a:lnTo>
                  </a:path>
                </a:pathLst>
              </a:custGeom>
              <a:noFill/>
              <a:ln w="102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27"/>
              <p:cNvSpPr/>
              <p:nvPr/>
            </p:nvSpPr>
            <p:spPr>
              <a:xfrm>
                <a:off x="6460781" y="2636211"/>
                <a:ext cx="82344" cy="3171"/>
              </a:xfrm>
              <a:custGeom>
                <a:avLst/>
                <a:gdLst/>
                <a:ahLst/>
                <a:cxnLst/>
                <a:rect l="l" t="t" r="r" b="b"/>
                <a:pathLst>
                  <a:path w="82344" h="3171" extrusionOk="0">
                    <a:moveTo>
                      <a:pt x="0" y="0"/>
                    </a:moveTo>
                    <a:lnTo>
                      <a:pt x="82345" y="0"/>
                    </a:lnTo>
                  </a:path>
                </a:pathLst>
              </a:custGeom>
              <a:noFill/>
              <a:ln w="102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63" name="Google Shape;463;p27"/>
              <p:cNvGrpSpPr/>
              <p:nvPr/>
            </p:nvGrpSpPr>
            <p:grpSpPr>
              <a:xfrm>
                <a:off x="6868781" y="2166607"/>
                <a:ext cx="148416" cy="255598"/>
                <a:chOff x="6161581" y="3021979"/>
                <a:chExt cx="148416" cy="255598"/>
              </a:xfrm>
            </p:grpSpPr>
            <p:sp>
              <p:nvSpPr>
                <p:cNvPr id="464" name="Google Shape;464;p27"/>
                <p:cNvSpPr/>
                <p:nvPr/>
              </p:nvSpPr>
              <p:spPr>
                <a:xfrm>
                  <a:off x="6161581" y="3021979"/>
                  <a:ext cx="148416" cy="255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416" h="255598" extrusionOk="0">
                      <a:moveTo>
                        <a:pt x="147097" y="72598"/>
                      </a:moveTo>
                      <a:cubicBezTo>
                        <a:pt x="131427" y="1070"/>
                        <a:pt x="29321" y="-6035"/>
                        <a:pt x="23580" y="3227"/>
                      </a:cubicBezTo>
                      <a:cubicBezTo>
                        <a:pt x="14984" y="17088"/>
                        <a:pt x="36300" y="39863"/>
                        <a:pt x="36300" y="39863"/>
                      </a:cubicBezTo>
                      <a:cubicBezTo>
                        <a:pt x="36300" y="39863"/>
                        <a:pt x="9370" y="32821"/>
                        <a:pt x="5468" y="44970"/>
                      </a:cubicBezTo>
                      <a:cubicBezTo>
                        <a:pt x="1566" y="57119"/>
                        <a:pt x="23580" y="81987"/>
                        <a:pt x="23580" y="81987"/>
                      </a:cubicBezTo>
                      <a:cubicBezTo>
                        <a:pt x="23580" y="81987"/>
                        <a:pt x="6768" y="70504"/>
                        <a:pt x="1027" y="81987"/>
                      </a:cubicBezTo>
                      <a:cubicBezTo>
                        <a:pt x="-5793" y="95563"/>
                        <a:pt x="23580" y="138544"/>
                        <a:pt x="23580" y="138544"/>
                      </a:cubicBezTo>
                      <a:cubicBezTo>
                        <a:pt x="-10646" y="117894"/>
                        <a:pt x="21011" y="187868"/>
                        <a:pt x="59424" y="230499"/>
                      </a:cubicBezTo>
                      <a:lnTo>
                        <a:pt x="54824" y="254924"/>
                      </a:lnTo>
                      <a:cubicBezTo>
                        <a:pt x="54824" y="254924"/>
                        <a:pt x="57679" y="257525"/>
                        <a:pt x="72777" y="252513"/>
                      </a:cubicBezTo>
                      <a:cubicBezTo>
                        <a:pt x="128224" y="234084"/>
                        <a:pt x="154932" y="108505"/>
                        <a:pt x="147065" y="72630"/>
                      </a:cubicBezTo>
                      <a:close/>
                    </a:path>
                  </a:pathLst>
                </a:custGeom>
                <a:solidFill>
                  <a:srgbClr val="B36D4F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" name="Google Shape;465;p27"/>
                <p:cNvSpPr/>
                <p:nvPr/>
              </p:nvSpPr>
              <p:spPr>
                <a:xfrm>
                  <a:off x="6185130" y="3061842"/>
                  <a:ext cx="91511" cy="203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511" h="203895" extrusionOk="0">
                      <a:moveTo>
                        <a:pt x="12751" y="0"/>
                      </a:moveTo>
                      <a:cubicBezTo>
                        <a:pt x="39491" y="9072"/>
                        <a:pt x="68451" y="22775"/>
                        <a:pt x="91512" y="46596"/>
                      </a:cubicBezTo>
                      <a:moveTo>
                        <a:pt x="79236" y="104263"/>
                      </a:moveTo>
                      <a:cubicBezTo>
                        <a:pt x="77397" y="101218"/>
                        <a:pt x="36954" y="66548"/>
                        <a:pt x="0" y="42092"/>
                      </a:cubicBezTo>
                      <a:moveTo>
                        <a:pt x="52116" y="149242"/>
                      </a:moveTo>
                      <a:cubicBezTo>
                        <a:pt x="30610" y="124913"/>
                        <a:pt x="11261" y="107784"/>
                        <a:pt x="32" y="98680"/>
                      </a:cubicBezTo>
                      <a:moveTo>
                        <a:pt x="35844" y="190605"/>
                      </a:moveTo>
                      <a:cubicBezTo>
                        <a:pt x="41870" y="196568"/>
                        <a:pt x="44820" y="199137"/>
                        <a:pt x="50657" y="203895"/>
                      </a:cubicBezTo>
                    </a:path>
                  </a:pathLst>
                </a:custGeom>
                <a:noFill/>
                <a:ln w="10225" cap="flat" cmpd="sng">
                  <a:solidFill>
                    <a:srgbClr val="7B462E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66" name="Google Shape;466;p27"/>
              <p:cNvSpPr/>
              <p:nvPr/>
            </p:nvSpPr>
            <p:spPr>
              <a:xfrm>
                <a:off x="6058193" y="2053644"/>
                <a:ext cx="846888" cy="147465"/>
              </a:xfrm>
              <a:custGeom>
                <a:avLst/>
                <a:gdLst/>
                <a:ahLst/>
                <a:cxnLst/>
                <a:rect l="l" t="t" r="r" b="b"/>
                <a:pathLst>
                  <a:path w="846888" h="147465" extrusionOk="0">
                    <a:moveTo>
                      <a:pt x="217725" y="78633"/>
                    </a:moveTo>
                    <a:cubicBezTo>
                      <a:pt x="276343" y="93478"/>
                      <a:pt x="334867" y="112954"/>
                      <a:pt x="393231" y="137030"/>
                    </a:cubicBezTo>
                    <a:moveTo>
                      <a:pt x="159043" y="65343"/>
                    </a:moveTo>
                    <a:cubicBezTo>
                      <a:pt x="114731" y="56493"/>
                      <a:pt x="70355" y="50276"/>
                      <a:pt x="25915" y="46723"/>
                    </a:cubicBezTo>
                    <a:moveTo>
                      <a:pt x="364366" y="147466"/>
                    </a:moveTo>
                    <a:cubicBezTo>
                      <a:pt x="221944" y="100298"/>
                      <a:pt x="111273" y="85358"/>
                      <a:pt x="0" y="73336"/>
                    </a:cubicBezTo>
                    <a:moveTo>
                      <a:pt x="817357" y="0"/>
                    </a:moveTo>
                    <a:cubicBezTo>
                      <a:pt x="706877" y="26930"/>
                      <a:pt x="577523" y="78665"/>
                      <a:pt x="483125" y="140804"/>
                    </a:cubicBezTo>
                    <a:moveTo>
                      <a:pt x="846888" y="12022"/>
                    </a:moveTo>
                    <a:cubicBezTo>
                      <a:pt x="764036" y="32227"/>
                      <a:pt x="670558" y="66358"/>
                      <a:pt x="589165" y="108387"/>
                    </a:cubicBezTo>
                  </a:path>
                </a:pathLst>
              </a:custGeom>
              <a:noFill/>
              <a:ln w="102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67" name="Google Shape;467;p27"/>
          <p:cNvGrpSpPr/>
          <p:nvPr/>
        </p:nvGrpSpPr>
        <p:grpSpPr>
          <a:xfrm>
            <a:off x="10607221" y="-288565"/>
            <a:ext cx="2228908" cy="2133931"/>
            <a:chOff x="6980954" y="993678"/>
            <a:chExt cx="1671681" cy="1600448"/>
          </a:xfrm>
        </p:grpSpPr>
        <p:sp>
          <p:nvSpPr>
            <p:cNvPr id="468" name="Google Shape;468;p27"/>
            <p:cNvSpPr/>
            <p:nvPr/>
          </p:nvSpPr>
          <p:spPr>
            <a:xfrm>
              <a:off x="7065691" y="1000637"/>
              <a:ext cx="1586945" cy="1433841"/>
            </a:xfrm>
            <a:custGeom>
              <a:avLst/>
              <a:gdLst/>
              <a:ahLst/>
              <a:cxnLst/>
              <a:rect l="l" t="t" r="r" b="b"/>
              <a:pathLst>
                <a:path w="1392057" h="1257755" extrusionOk="0">
                  <a:moveTo>
                    <a:pt x="1392058" y="1257756"/>
                  </a:moveTo>
                  <a:lnTo>
                    <a:pt x="0" y="1257756"/>
                  </a:lnTo>
                  <a:lnTo>
                    <a:pt x="772854" y="0"/>
                  </a:lnTo>
                  <a:lnTo>
                    <a:pt x="1392058" y="12577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69" name="Google Shape;469;p27"/>
            <p:cNvGrpSpPr/>
            <p:nvPr/>
          </p:nvGrpSpPr>
          <p:grpSpPr>
            <a:xfrm>
              <a:off x="6980954" y="993678"/>
              <a:ext cx="1363913" cy="1600448"/>
              <a:chOff x="7934609" y="1623626"/>
              <a:chExt cx="1195262" cy="1402548"/>
            </a:xfrm>
          </p:grpSpPr>
          <p:sp>
            <p:nvSpPr>
              <p:cNvPr id="470" name="Google Shape;470;p27"/>
              <p:cNvSpPr/>
              <p:nvPr/>
            </p:nvSpPr>
            <p:spPr>
              <a:xfrm>
                <a:off x="7938042" y="1853990"/>
                <a:ext cx="296317" cy="348746"/>
              </a:xfrm>
              <a:custGeom>
                <a:avLst/>
                <a:gdLst/>
                <a:ahLst/>
                <a:cxnLst/>
                <a:rect l="l" t="t" r="r" b="b"/>
                <a:pathLst>
                  <a:path w="296317" h="348746" extrusionOk="0">
                    <a:moveTo>
                      <a:pt x="222274" y="112012"/>
                    </a:moveTo>
                    <a:cubicBezTo>
                      <a:pt x="222274" y="112012"/>
                      <a:pt x="276674" y="21039"/>
                      <a:pt x="257007" y="16947"/>
                    </a:cubicBezTo>
                    <a:cubicBezTo>
                      <a:pt x="229760" y="11270"/>
                      <a:pt x="174060" y="84955"/>
                      <a:pt x="174060" y="84955"/>
                    </a:cubicBezTo>
                    <a:cubicBezTo>
                      <a:pt x="174060" y="84955"/>
                      <a:pt x="202893" y="5687"/>
                      <a:pt x="185860" y="612"/>
                    </a:cubicBezTo>
                    <a:cubicBezTo>
                      <a:pt x="156519" y="-8111"/>
                      <a:pt x="123847" y="79340"/>
                      <a:pt x="123847" y="79340"/>
                    </a:cubicBezTo>
                    <a:cubicBezTo>
                      <a:pt x="123847" y="79340"/>
                      <a:pt x="149191" y="7178"/>
                      <a:pt x="126036" y="10794"/>
                    </a:cubicBezTo>
                    <a:cubicBezTo>
                      <a:pt x="102880" y="14410"/>
                      <a:pt x="50035" y="134120"/>
                      <a:pt x="25738" y="202350"/>
                    </a:cubicBezTo>
                    <a:cubicBezTo>
                      <a:pt x="-1415" y="278573"/>
                      <a:pt x="13" y="302014"/>
                      <a:pt x="13" y="302014"/>
                    </a:cubicBezTo>
                    <a:cubicBezTo>
                      <a:pt x="13" y="302014"/>
                      <a:pt x="142498" y="365422"/>
                      <a:pt x="227920" y="344518"/>
                    </a:cubicBezTo>
                    <a:cubicBezTo>
                      <a:pt x="283335" y="305439"/>
                      <a:pt x="282129" y="144937"/>
                      <a:pt x="286760" y="119244"/>
                    </a:cubicBezTo>
                    <a:cubicBezTo>
                      <a:pt x="294817" y="74487"/>
                      <a:pt x="299734" y="34711"/>
                      <a:pt x="293485" y="27922"/>
                    </a:cubicBezTo>
                    <a:cubicBezTo>
                      <a:pt x="275373" y="8288"/>
                      <a:pt x="222306" y="111980"/>
                      <a:pt x="222306" y="111980"/>
                    </a:cubicBezTo>
                    <a:close/>
                  </a:path>
                </a:pathLst>
              </a:custGeom>
              <a:solidFill>
                <a:srgbClr val="8C503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p27"/>
              <p:cNvSpPr/>
              <p:nvPr/>
            </p:nvSpPr>
            <p:spPr>
              <a:xfrm>
                <a:off x="7947242" y="1744476"/>
                <a:ext cx="434044" cy="323148"/>
              </a:xfrm>
              <a:custGeom>
                <a:avLst/>
                <a:gdLst/>
                <a:ahLst/>
                <a:cxnLst/>
                <a:rect l="l" t="t" r="r" b="b"/>
                <a:pathLst>
                  <a:path w="434044" h="323148" extrusionOk="0">
                    <a:moveTo>
                      <a:pt x="38076" y="26354"/>
                    </a:moveTo>
                    <a:lnTo>
                      <a:pt x="329" y="287979"/>
                    </a:lnTo>
                    <a:cubicBezTo>
                      <a:pt x="-3192" y="312467"/>
                      <a:pt x="22216" y="330896"/>
                      <a:pt x="44388" y="319889"/>
                    </a:cubicBezTo>
                    <a:lnTo>
                      <a:pt x="233597" y="226062"/>
                    </a:lnTo>
                    <a:lnTo>
                      <a:pt x="396225" y="249535"/>
                    </a:lnTo>
                    <a:lnTo>
                      <a:pt x="395876" y="251914"/>
                    </a:lnTo>
                    <a:cubicBezTo>
                      <a:pt x="394829" y="259273"/>
                      <a:pt x="399904" y="266092"/>
                      <a:pt x="407263" y="267139"/>
                    </a:cubicBezTo>
                    <a:lnTo>
                      <a:pt x="407263" y="267139"/>
                    </a:lnTo>
                    <a:cubicBezTo>
                      <a:pt x="414622" y="268186"/>
                      <a:pt x="421442" y="263111"/>
                      <a:pt x="422489" y="255752"/>
                    </a:cubicBezTo>
                    <a:lnTo>
                      <a:pt x="433908" y="176611"/>
                    </a:lnTo>
                    <a:cubicBezTo>
                      <a:pt x="434954" y="169252"/>
                      <a:pt x="429879" y="162432"/>
                      <a:pt x="422520" y="161385"/>
                    </a:cubicBezTo>
                    <a:lnTo>
                      <a:pt x="422520" y="161385"/>
                    </a:lnTo>
                    <a:cubicBezTo>
                      <a:pt x="415161" y="160338"/>
                      <a:pt x="408341" y="165413"/>
                      <a:pt x="407295" y="172772"/>
                    </a:cubicBezTo>
                    <a:lnTo>
                      <a:pt x="406946" y="175151"/>
                    </a:lnTo>
                    <a:lnTo>
                      <a:pt x="244318" y="151679"/>
                    </a:lnTo>
                    <a:lnTo>
                      <a:pt x="89335" y="8210"/>
                    </a:lnTo>
                    <a:cubicBezTo>
                      <a:pt x="71159" y="-8602"/>
                      <a:pt x="41597" y="1866"/>
                      <a:pt x="38076" y="263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27"/>
              <p:cNvSpPr/>
              <p:nvPr/>
            </p:nvSpPr>
            <p:spPr>
              <a:xfrm>
                <a:off x="7990385" y="1803313"/>
                <a:ext cx="378996" cy="210954"/>
              </a:xfrm>
              <a:custGeom>
                <a:avLst/>
                <a:gdLst/>
                <a:ahLst/>
                <a:cxnLst/>
                <a:rect l="l" t="t" r="r" b="b"/>
                <a:pathLst>
                  <a:path w="378996" h="210954" extrusionOk="0">
                    <a:moveTo>
                      <a:pt x="60053" y="14874"/>
                    </a:moveTo>
                    <a:lnTo>
                      <a:pt x="47556" y="3297"/>
                    </a:lnTo>
                    <a:cubicBezTo>
                      <a:pt x="40260" y="-3460"/>
                      <a:pt x="28397" y="759"/>
                      <a:pt x="27001" y="10592"/>
                    </a:cubicBezTo>
                    <a:lnTo>
                      <a:pt x="134" y="196851"/>
                    </a:lnTo>
                    <a:cubicBezTo>
                      <a:pt x="-1293" y="206684"/>
                      <a:pt x="8921" y="214075"/>
                      <a:pt x="17802" y="209634"/>
                    </a:cubicBezTo>
                    <a:lnTo>
                      <a:pt x="108711" y="164560"/>
                    </a:lnTo>
                    <a:lnTo>
                      <a:pt x="160447" y="137979"/>
                    </a:lnTo>
                    <a:lnTo>
                      <a:pt x="378997" y="169001"/>
                    </a:lnTo>
                    <a:lnTo>
                      <a:pt x="147029" y="115490"/>
                    </a:lnTo>
                    <a:lnTo>
                      <a:pt x="60022" y="14874"/>
                    </a:lnTo>
                    <a:close/>
                  </a:path>
                </a:pathLst>
              </a:custGeom>
              <a:solidFill>
                <a:srgbClr val="FDFDFD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27"/>
              <p:cNvSpPr/>
              <p:nvPr/>
            </p:nvSpPr>
            <p:spPr>
              <a:xfrm>
                <a:off x="8343498" y="1919596"/>
                <a:ext cx="10721" cy="74383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74383" extrusionOk="0">
                    <a:moveTo>
                      <a:pt x="0" y="74383"/>
                    </a:moveTo>
                    <a:lnTo>
                      <a:pt x="10721" y="0"/>
                    </a:lnTo>
                  </a:path>
                </a:pathLst>
              </a:custGeom>
              <a:noFill/>
              <a:ln w="102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27"/>
              <p:cNvSpPr/>
              <p:nvPr/>
            </p:nvSpPr>
            <p:spPr>
              <a:xfrm>
                <a:off x="8009819" y="1907490"/>
                <a:ext cx="60456" cy="65952"/>
              </a:xfrm>
              <a:custGeom>
                <a:avLst/>
                <a:gdLst/>
                <a:ahLst/>
                <a:cxnLst/>
                <a:rect l="l" t="t" r="r" b="b"/>
                <a:pathLst>
                  <a:path w="60456" h="65952" extrusionOk="0">
                    <a:moveTo>
                      <a:pt x="47312" y="15817"/>
                    </a:moveTo>
                    <a:cubicBezTo>
                      <a:pt x="42967" y="15183"/>
                      <a:pt x="39953" y="11155"/>
                      <a:pt x="40588" y="6809"/>
                    </a:cubicBezTo>
                    <a:cubicBezTo>
                      <a:pt x="41222" y="2463"/>
                      <a:pt x="45251" y="-550"/>
                      <a:pt x="49596" y="84"/>
                    </a:cubicBezTo>
                    <a:cubicBezTo>
                      <a:pt x="53942" y="719"/>
                      <a:pt x="56955" y="4747"/>
                      <a:pt x="56321" y="9093"/>
                    </a:cubicBezTo>
                    <a:cubicBezTo>
                      <a:pt x="55687" y="13438"/>
                      <a:pt x="51658" y="16452"/>
                      <a:pt x="47312" y="15817"/>
                    </a:cubicBezTo>
                    <a:close/>
                    <a:moveTo>
                      <a:pt x="21461" y="56704"/>
                    </a:moveTo>
                    <a:cubicBezTo>
                      <a:pt x="22317" y="50804"/>
                      <a:pt x="18225" y="45348"/>
                      <a:pt x="12326" y="44492"/>
                    </a:cubicBezTo>
                    <a:cubicBezTo>
                      <a:pt x="6426" y="43636"/>
                      <a:pt x="970" y="47727"/>
                      <a:pt x="113" y="53627"/>
                    </a:cubicBezTo>
                    <a:cubicBezTo>
                      <a:pt x="-743" y="59527"/>
                      <a:pt x="3349" y="64983"/>
                      <a:pt x="9249" y="65840"/>
                    </a:cubicBezTo>
                    <a:cubicBezTo>
                      <a:pt x="15148" y="66696"/>
                      <a:pt x="20604" y="62604"/>
                      <a:pt x="21461" y="56704"/>
                    </a:cubicBezTo>
                    <a:close/>
                    <a:moveTo>
                      <a:pt x="60381" y="58703"/>
                    </a:moveTo>
                    <a:cubicBezTo>
                      <a:pt x="60952" y="54769"/>
                      <a:pt x="58224" y="51153"/>
                      <a:pt x="54291" y="50582"/>
                    </a:cubicBezTo>
                    <a:cubicBezTo>
                      <a:pt x="50357" y="50011"/>
                      <a:pt x="46742" y="52739"/>
                      <a:pt x="46171" y="56672"/>
                    </a:cubicBezTo>
                    <a:cubicBezTo>
                      <a:pt x="45600" y="60606"/>
                      <a:pt x="48328" y="64222"/>
                      <a:pt x="52261" y="64793"/>
                    </a:cubicBezTo>
                    <a:cubicBezTo>
                      <a:pt x="56194" y="65364"/>
                      <a:pt x="59810" y="62636"/>
                      <a:pt x="60381" y="5870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27"/>
              <p:cNvSpPr/>
              <p:nvPr/>
            </p:nvSpPr>
            <p:spPr>
              <a:xfrm>
                <a:off x="8125244" y="1958017"/>
                <a:ext cx="132779" cy="123445"/>
              </a:xfrm>
              <a:custGeom>
                <a:avLst/>
                <a:gdLst/>
                <a:ahLst/>
                <a:cxnLst/>
                <a:rect l="l" t="t" r="r" b="b"/>
                <a:pathLst>
                  <a:path w="132779" h="123445" extrusionOk="0">
                    <a:moveTo>
                      <a:pt x="1227" y="123446"/>
                    </a:moveTo>
                    <a:cubicBezTo>
                      <a:pt x="-4641" y="104985"/>
                      <a:pt x="10267" y="61338"/>
                      <a:pt x="51947" y="43607"/>
                    </a:cubicBezTo>
                    <a:cubicBezTo>
                      <a:pt x="80812" y="31331"/>
                      <a:pt x="91406" y="10428"/>
                      <a:pt x="109740" y="2656"/>
                    </a:cubicBezTo>
                    <a:cubicBezTo>
                      <a:pt x="129914" y="-5876"/>
                      <a:pt x="140350" y="7224"/>
                      <a:pt x="126393" y="26605"/>
                    </a:cubicBezTo>
                    <a:cubicBezTo>
                      <a:pt x="110153" y="49158"/>
                      <a:pt x="93309" y="83732"/>
                      <a:pt x="89472" y="120622"/>
                    </a:cubicBezTo>
                  </a:path>
                </a:pathLst>
              </a:custGeom>
              <a:solidFill>
                <a:srgbClr val="8C503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p27"/>
              <p:cNvSpPr/>
              <p:nvPr/>
            </p:nvSpPr>
            <p:spPr>
              <a:xfrm>
                <a:off x="8125244" y="1960673"/>
                <a:ext cx="109740" cy="120789"/>
              </a:xfrm>
              <a:custGeom>
                <a:avLst/>
                <a:gdLst/>
                <a:ahLst/>
                <a:cxnLst/>
                <a:rect l="l" t="t" r="r" b="b"/>
                <a:pathLst>
                  <a:path w="109740" h="120789" extrusionOk="0">
                    <a:moveTo>
                      <a:pt x="1227" y="120789"/>
                    </a:moveTo>
                    <a:cubicBezTo>
                      <a:pt x="-4641" y="102328"/>
                      <a:pt x="10267" y="58682"/>
                      <a:pt x="51947" y="40950"/>
                    </a:cubicBezTo>
                    <a:cubicBezTo>
                      <a:pt x="80812" y="28675"/>
                      <a:pt x="91406" y="7771"/>
                      <a:pt x="109740" y="0"/>
                    </a:cubicBezTo>
                  </a:path>
                </a:pathLst>
              </a:custGeom>
              <a:noFill/>
              <a:ln w="10225" cap="rnd" cmpd="sng">
                <a:solidFill>
                  <a:srgbClr val="562E1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27"/>
              <p:cNvSpPr/>
              <p:nvPr/>
            </p:nvSpPr>
            <p:spPr>
              <a:xfrm>
                <a:off x="7934609" y="2156004"/>
                <a:ext cx="585917" cy="564949"/>
              </a:xfrm>
              <a:custGeom>
                <a:avLst/>
                <a:gdLst/>
                <a:ahLst/>
                <a:cxnLst/>
                <a:rect l="l" t="t" r="r" b="b"/>
                <a:pathLst>
                  <a:path w="585917" h="564949" extrusionOk="0">
                    <a:moveTo>
                      <a:pt x="178920" y="560522"/>
                    </a:moveTo>
                    <a:cubicBezTo>
                      <a:pt x="-39344" y="511800"/>
                      <a:pt x="3382" y="0"/>
                      <a:pt x="3382" y="0"/>
                    </a:cubicBezTo>
                    <a:lnTo>
                      <a:pt x="231290" y="42504"/>
                    </a:lnTo>
                    <a:lnTo>
                      <a:pt x="319534" y="264670"/>
                    </a:lnTo>
                    <a:cubicBezTo>
                      <a:pt x="379453" y="231333"/>
                      <a:pt x="442829" y="208336"/>
                      <a:pt x="585917" y="201040"/>
                    </a:cubicBezTo>
                    <a:cubicBezTo>
                      <a:pt x="585917" y="201040"/>
                      <a:pt x="408477" y="611781"/>
                      <a:pt x="178920" y="560522"/>
                    </a:cubicBezTo>
                    <a:close/>
                  </a:path>
                </a:pathLst>
              </a:custGeom>
              <a:solidFill>
                <a:srgbClr val="8C503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27"/>
              <p:cNvSpPr/>
              <p:nvPr/>
            </p:nvSpPr>
            <p:spPr>
              <a:xfrm>
                <a:off x="8254143" y="2357013"/>
                <a:ext cx="266415" cy="290299"/>
              </a:xfrm>
              <a:custGeom>
                <a:avLst/>
                <a:gdLst/>
                <a:ahLst/>
                <a:cxnLst/>
                <a:rect l="l" t="t" r="r" b="b"/>
                <a:pathLst>
                  <a:path w="266415" h="290299" extrusionOk="0">
                    <a:moveTo>
                      <a:pt x="0" y="63662"/>
                    </a:moveTo>
                    <a:cubicBezTo>
                      <a:pt x="55827" y="197932"/>
                      <a:pt x="60490" y="241927"/>
                      <a:pt x="63408" y="267938"/>
                    </a:cubicBezTo>
                    <a:cubicBezTo>
                      <a:pt x="64233" y="275392"/>
                      <a:pt x="64836" y="282846"/>
                      <a:pt x="65533" y="290300"/>
                    </a:cubicBezTo>
                    <a:cubicBezTo>
                      <a:pt x="186925" y="183975"/>
                      <a:pt x="266415" y="0"/>
                      <a:pt x="266415" y="0"/>
                    </a:cubicBezTo>
                    <a:cubicBezTo>
                      <a:pt x="129607" y="7010"/>
                      <a:pt x="68134" y="19825"/>
                      <a:pt x="32" y="636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479;p27"/>
              <p:cNvSpPr/>
              <p:nvPr/>
            </p:nvSpPr>
            <p:spPr>
              <a:xfrm>
                <a:off x="8978106" y="1977355"/>
                <a:ext cx="151765" cy="279958"/>
              </a:xfrm>
              <a:custGeom>
                <a:avLst/>
                <a:gdLst/>
                <a:ahLst/>
                <a:cxnLst/>
                <a:rect l="l" t="t" r="r" b="b"/>
                <a:pathLst>
                  <a:path w="151765" h="279958" extrusionOk="0">
                    <a:moveTo>
                      <a:pt x="151759" y="80127"/>
                    </a:moveTo>
                    <a:cubicBezTo>
                      <a:pt x="151188" y="146897"/>
                      <a:pt x="122291" y="212970"/>
                      <a:pt x="73601" y="258678"/>
                    </a:cubicBezTo>
                    <a:cubicBezTo>
                      <a:pt x="65195" y="266576"/>
                      <a:pt x="55965" y="274062"/>
                      <a:pt x="45021" y="277742"/>
                    </a:cubicBezTo>
                    <a:cubicBezTo>
                      <a:pt x="34078" y="281453"/>
                      <a:pt x="21104" y="280787"/>
                      <a:pt x="12096" y="273586"/>
                    </a:cubicBezTo>
                    <a:cubicBezTo>
                      <a:pt x="-2305" y="262040"/>
                      <a:pt x="-1131" y="240090"/>
                      <a:pt x="1946" y="221883"/>
                    </a:cubicBezTo>
                    <a:cubicBezTo>
                      <a:pt x="8036" y="185944"/>
                      <a:pt x="16315" y="150386"/>
                      <a:pt x="26719" y="115431"/>
                    </a:cubicBezTo>
                    <a:cubicBezTo>
                      <a:pt x="35727" y="85234"/>
                      <a:pt x="43879" y="45489"/>
                      <a:pt x="63546" y="20240"/>
                    </a:cubicBezTo>
                    <a:cubicBezTo>
                      <a:pt x="77883" y="1842"/>
                      <a:pt x="101863" y="-6817"/>
                      <a:pt x="122767" y="6315"/>
                    </a:cubicBezTo>
                    <a:cubicBezTo>
                      <a:pt x="147032" y="21540"/>
                      <a:pt x="151981" y="53895"/>
                      <a:pt x="151759" y="80095"/>
                    </a:cubicBezTo>
                    <a:close/>
                  </a:path>
                </a:pathLst>
              </a:custGeom>
              <a:solidFill>
                <a:srgbClr val="2D180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480;p27"/>
              <p:cNvSpPr/>
              <p:nvPr/>
            </p:nvSpPr>
            <p:spPr>
              <a:xfrm>
                <a:off x="8305656" y="2353263"/>
                <a:ext cx="678804" cy="535056"/>
              </a:xfrm>
              <a:custGeom>
                <a:avLst/>
                <a:gdLst/>
                <a:ahLst/>
                <a:cxnLst/>
                <a:rect l="l" t="t" r="r" b="b"/>
                <a:pathLst>
                  <a:path w="678804" h="535056" extrusionOk="0">
                    <a:moveTo>
                      <a:pt x="0" y="534137"/>
                    </a:moveTo>
                    <a:lnTo>
                      <a:pt x="678805" y="535057"/>
                    </a:lnTo>
                    <a:lnTo>
                      <a:pt x="596302" y="48062"/>
                    </a:lnTo>
                    <a:cubicBezTo>
                      <a:pt x="533179" y="20878"/>
                      <a:pt x="382129" y="3686"/>
                      <a:pt x="309523" y="356"/>
                    </a:cubicBezTo>
                    <a:cubicBezTo>
                      <a:pt x="263782" y="-1738"/>
                      <a:pt x="178392" y="6097"/>
                      <a:pt x="178392" y="6097"/>
                    </a:cubicBezTo>
                    <a:cubicBezTo>
                      <a:pt x="178392" y="6097"/>
                      <a:pt x="37017" y="87617"/>
                      <a:pt x="11324" y="326404"/>
                    </a:cubicBezTo>
                    <a:cubicBezTo>
                      <a:pt x="5773" y="378107"/>
                      <a:pt x="32" y="534137"/>
                      <a:pt x="32" y="53413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27"/>
              <p:cNvSpPr/>
              <p:nvPr/>
            </p:nvSpPr>
            <p:spPr>
              <a:xfrm>
                <a:off x="8545141" y="2258522"/>
                <a:ext cx="216614" cy="199969"/>
              </a:xfrm>
              <a:custGeom>
                <a:avLst/>
                <a:gdLst/>
                <a:ahLst/>
                <a:cxnLst/>
                <a:rect l="l" t="t" r="r" b="b"/>
                <a:pathLst>
                  <a:path w="216614" h="199969" extrusionOk="0">
                    <a:moveTo>
                      <a:pt x="0" y="149559"/>
                    </a:moveTo>
                    <a:cubicBezTo>
                      <a:pt x="0" y="216774"/>
                      <a:pt x="216615" y="216774"/>
                      <a:pt x="216615" y="149559"/>
                    </a:cubicBezTo>
                    <a:lnTo>
                      <a:pt x="216615" y="0"/>
                    </a:lnTo>
                    <a:lnTo>
                      <a:pt x="0" y="0"/>
                    </a:lnTo>
                    <a:lnTo>
                      <a:pt x="0" y="149559"/>
                    </a:lnTo>
                    <a:close/>
                  </a:path>
                </a:pathLst>
              </a:custGeom>
              <a:solidFill>
                <a:srgbClr val="8C503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482;p27"/>
              <p:cNvSpPr/>
              <p:nvPr/>
            </p:nvSpPr>
            <p:spPr>
              <a:xfrm>
                <a:off x="8545141" y="2278855"/>
                <a:ext cx="216614" cy="127683"/>
              </a:xfrm>
              <a:custGeom>
                <a:avLst/>
                <a:gdLst/>
                <a:ahLst/>
                <a:cxnLst/>
                <a:rect l="l" t="t" r="r" b="b"/>
                <a:pathLst>
                  <a:path w="216614" h="127683" extrusionOk="0">
                    <a:moveTo>
                      <a:pt x="52782" y="93129"/>
                    </a:moveTo>
                    <a:cubicBezTo>
                      <a:pt x="94938" y="107467"/>
                      <a:pt x="137759" y="118220"/>
                      <a:pt x="181755" y="125198"/>
                    </a:cubicBezTo>
                    <a:cubicBezTo>
                      <a:pt x="193333" y="127038"/>
                      <a:pt x="204435" y="128021"/>
                      <a:pt x="216615" y="127577"/>
                    </a:cubicBezTo>
                    <a:lnTo>
                      <a:pt x="216615" y="0"/>
                    </a:lnTo>
                    <a:lnTo>
                      <a:pt x="0" y="0"/>
                    </a:lnTo>
                    <a:lnTo>
                      <a:pt x="0" y="69244"/>
                    </a:lnTo>
                    <a:cubicBezTo>
                      <a:pt x="15955" y="80124"/>
                      <a:pt x="34606" y="86944"/>
                      <a:pt x="52750" y="93129"/>
                    </a:cubicBezTo>
                    <a:close/>
                  </a:path>
                </a:pathLst>
              </a:custGeom>
              <a:solidFill>
                <a:srgbClr val="562E1C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483;p27"/>
              <p:cNvSpPr/>
              <p:nvPr/>
            </p:nvSpPr>
            <p:spPr>
              <a:xfrm>
                <a:off x="8412728" y="1843126"/>
                <a:ext cx="652357" cy="562440"/>
              </a:xfrm>
              <a:custGeom>
                <a:avLst/>
                <a:gdLst/>
                <a:ahLst/>
                <a:cxnLst/>
                <a:rect l="l" t="t" r="r" b="b"/>
                <a:pathLst>
                  <a:path w="652357" h="562440" extrusionOk="0">
                    <a:moveTo>
                      <a:pt x="158677" y="495711"/>
                    </a:moveTo>
                    <a:lnTo>
                      <a:pt x="225637" y="525909"/>
                    </a:lnTo>
                    <a:cubicBezTo>
                      <a:pt x="426646" y="616596"/>
                      <a:pt x="535857" y="526797"/>
                      <a:pt x="600154" y="384248"/>
                    </a:cubicBezTo>
                    <a:lnTo>
                      <a:pt x="645608" y="283506"/>
                    </a:lnTo>
                    <a:cubicBezTo>
                      <a:pt x="662895" y="245188"/>
                      <a:pt x="645830" y="200114"/>
                      <a:pt x="607513" y="182827"/>
                    </a:cubicBezTo>
                    <a:lnTo>
                      <a:pt x="217200" y="6750"/>
                    </a:lnTo>
                    <a:cubicBezTo>
                      <a:pt x="178882" y="-10537"/>
                      <a:pt x="133808" y="6528"/>
                      <a:pt x="116521" y="44846"/>
                    </a:cubicBezTo>
                    <a:lnTo>
                      <a:pt x="71066" y="145588"/>
                    </a:lnTo>
                    <a:cubicBezTo>
                      <a:pt x="6770" y="288137"/>
                      <a:pt x="-83346" y="386532"/>
                      <a:pt x="158677" y="495711"/>
                    </a:cubicBezTo>
                    <a:close/>
                  </a:path>
                </a:pathLst>
              </a:custGeom>
              <a:solidFill>
                <a:srgbClr val="8C503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27"/>
              <p:cNvSpPr/>
              <p:nvPr/>
            </p:nvSpPr>
            <p:spPr>
              <a:xfrm>
                <a:off x="8917247" y="2082033"/>
                <a:ext cx="171604" cy="145340"/>
              </a:xfrm>
              <a:custGeom>
                <a:avLst/>
                <a:gdLst/>
                <a:ahLst/>
                <a:cxnLst/>
                <a:rect l="l" t="t" r="r" b="b"/>
                <a:pathLst>
                  <a:path w="171604" h="145340" extrusionOk="0">
                    <a:moveTo>
                      <a:pt x="36161" y="3457"/>
                    </a:moveTo>
                    <a:lnTo>
                      <a:pt x="0" y="133921"/>
                    </a:lnTo>
                    <a:lnTo>
                      <a:pt x="95604" y="145340"/>
                    </a:lnTo>
                    <a:lnTo>
                      <a:pt x="171604" y="0"/>
                    </a:lnTo>
                    <a:lnTo>
                      <a:pt x="36161" y="3457"/>
                    </a:lnTo>
                    <a:close/>
                  </a:path>
                </a:pathLst>
              </a:custGeom>
              <a:solidFill>
                <a:srgbClr val="2D180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p27"/>
              <p:cNvSpPr/>
              <p:nvPr/>
            </p:nvSpPr>
            <p:spPr>
              <a:xfrm rot="-3948294">
                <a:off x="8879523" y="2199998"/>
                <a:ext cx="177634" cy="174905"/>
              </a:xfrm>
              <a:custGeom>
                <a:avLst/>
                <a:gdLst/>
                <a:ahLst/>
                <a:cxnLst/>
                <a:rect l="l" t="t" r="r" b="b"/>
                <a:pathLst>
                  <a:path w="177567" h="174839" extrusionOk="0">
                    <a:moveTo>
                      <a:pt x="177568" y="87420"/>
                    </a:moveTo>
                    <a:cubicBezTo>
                      <a:pt x="177568" y="135701"/>
                      <a:pt x="137818" y="174840"/>
                      <a:pt x="88784" y="174840"/>
                    </a:cubicBezTo>
                    <a:cubicBezTo>
                      <a:pt x="39750" y="174840"/>
                      <a:pt x="0" y="135701"/>
                      <a:pt x="0" y="87420"/>
                    </a:cubicBezTo>
                    <a:cubicBezTo>
                      <a:pt x="0" y="39139"/>
                      <a:pt x="39750" y="0"/>
                      <a:pt x="88784" y="0"/>
                    </a:cubicBezTo>
                    <a:cubicBezTo>
                      <a:pt x="137818" y="0"/>
                      <a:pt x="177568" y="39139"/>
                      <a:pt x="177568" y="87420"/>
                    </a:cubicBezTo>
                    <a:close/>
                  </a:path>
                </a:pathLst>
              </a:custGeom>
              <a:solidFill>
                <a:srgbClr val="8C503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86;p27"/>
              <p:cNvSpPr/>
              <p:nvPr/>
            </p:nvSpPr>
            <p:spPr>
              <a:xfrm rot="-3948294">
                <a:off x="8681721" y="2071927"/>
                <a:ext cx="134606" cy="177634"/>
              </a:xfrm>
              <a:custGeom>
                <a:avLst/>
                <a:gdLst/>
                <a:ahLst/>
                <a:cxnLst/>
                <a:rect l="l" t="t" r="r" b="b"/>
                <a:pathLst>
                  <a:path w="134555" h="177567" extrusionOk="0">
                    <a:moveTo>
                      <a:pt x="134555" y="88784"/>
                    </a:moveTo>
                    <a:cubicBezTo>
                      <a:pt x="134555" y="137818"/>
                      <a:pt x="104434" y="177568"/>
                      <a:pt x="67278" y="177568"/>
                    </a:cubicBezTo>
                    <a:cubicBezTo>
                      <a:pt x="30121" y="177568"/>
                      <a:pt x="0" y="137818"/>
                      <a:pt x="0" y="88784"/>
                    </a:cubicBezTo>
                    <a:cubicBezTo>
                      <a:pt x="0" y="39750"/>
                      <a:pt x="30122" y="0"/>
                      <a:pt x="67278" y="0"/>
                    </a:cubicBezTo>
                    <a:cubicBezTo>
                      <a:pt x="104434" y="0"/>
                      <a:pt x="134555" y="39750"/>
                      <a:pt x="134555" y="887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27"/>
              <p:cNvSpPr/>
              <p:nvPr/>
            </p:nvSpPr>
            <p:spPr>
              <a:xfrm rot="-4986361">
                <a:off x="8661906" y="2100820"/>
                <a:ext cx="117331" cy="117331"/>
              </a:xfrm>
              <a:custGeom>
                <a:avLst/>
                <a:gdLst/>
                <a:ahLst/>
                <a:cxnLst/>
                <a:rect l="l" t="t" r="r" b="b"/>
                <a:pathLst>
                  <a:path w="117363" h="117363" extrusionOk="0">
                    <a:moveTo>
                      <a:pt x="117363" y="58682"/>
                    </a:moveTo>
                    <a:cubicBezTo>
                      <a:pt x="117363" y="91091"/>
                      <a:pt x="91091" y="117363"/>
                      <a:pt x="58682" y="117363"/>
                    </a:cubicBezTo>
                    <a:cubicBezTo>
                      <a:pt x="26273" y="117363"/>
                      <a:pt x="0" y="91091"/>
                      <a:pt x="0" y="58682"/>
                    </a:cubicBezTo>
                    <a:cubicBezTo>
                      <a:pt x="0" y="26273"/>
                      <a:pt x="26273" y="0"/>
                      <a:pt x="58682" y="0"/>
                    </a:cubicBezTo>
                    <a:cubicBezTo>
                      <a:pt x="91091" y="0"/>
                      <a:pt x="117363" y="26273"/>
                      <a:pt x="117363" y="5868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488;p27"/>
              <p:cNvSpPr/>
              <p:nvPr/>
            </p:nvSpPr>
            <p:spPr>
              <a:xfrm rot="-3948294">
                <a:off x="8463132" y="1973328"/>
                <a:ext cx="134606" cy="177634"/>
              </a:xfrm>
              <a:custGeom>
                <a:avLst/>
                <a:gdLst/>
                <a:ahLst/>
                <a:cxnLst/>
                <a:rect l="l" t="t" r="r" b="b"/>
                <a:pathLst>
                  <a:path w="134555" h="177567" extrusionOk="0">
                    <a:moveTo>
                      <a:pt x="134556" y="88784"/>
                    </a:moveTo>
                    <a:cubicBezTo>
                      <a:pt x="134556" y="137818"/>
                      <a:pt x="104434" y="177568"/>
                      <a:pt x="67278" y="177568"/>
                    </a:cubicBezTo>
                    <a:cubicBezTo>
                      <a:pt x="30122" y="177568"/>
                      <a:pt x="0" y="137818"/>
                      <a:pt x="0" y="88784"/>
                    </a:cubicBezTo>
                    <a:cubicBezTo>
                      <a:pt x="0" y="39750"/>
                      <a:pt x="30122" y="0"/>
                      <a:pt x="67278" y="0"/>
                    </a:cubicBezTo>
                    <a:cubicBezTo>
                      <a:pt x="104435" y="0"/>
                      <a:pt x="134556" y="39750"/>
                      <a:pt x="134556" y="887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p27"/>
              <p:cNvSpPr/>
              <p:nvPr/>
            </p:nvSpPr>
            <p:spPr>
              <a:xfrm rot="-5030020">
                <a:off x="8447358" y="2008819"/>
                <a:ext cx="117456" cy="117456"/>
              </a:xfrm>
              <a:custGeom>
                <a:avLst/>
                <a:gdLst/>
                <a:ahLst/>
                <a:cxnLst/>
                <a:rect l="l" t="t" r="r" b="b"/>
                <a:pathLst>
                  <a:path w="117363" h="117363" extrusionOk="0">
                    <a:moveTo>
                      <a:pt x="117363" y="58682"/>
                    </a:moveTo>
                    <a:cubicBezTo>
                      <a:pt x="117363" y="91091"/>
                      <a:pt x="91091" y="117363"/>
                      <a:pt x="58681" y="117363"/>
                    </a:cubicBezTo>
                    <a:cubicBezTo>
                      <a:pt x="26272" y="117363"/>
                      <a:pt x="0" y="91091"/>
                      <a:pt x="0" y="58682"/>
                    </a:cubicBezTo>
                    <a:cubicBezTo>
                      <a:pt x="0" y="26273"/>
                      <a:pt x="26272" y="0"/>
                      <a:pt x="58681" y="0"/>
                    </a:cubicBezTo>
                    <a:cubicBezTo>
                      <a:pt x="91091" y="0"/>
                      <a:pt x="117363" y="26273"/>
                      <a:pt x="117363" y="5868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27"/>
              <p:cNvSpPr/>
              <p:nvPr/>
            </p:nvSpPr>
            <p:spPr>
              <a:xfrm>
                <a:off x="8568002" y="2120310"/>
                <a:ext cx="48825" cy="46764"/>
              </a:xfrm>
              <a:custGeom>
                <a:avLst/>
                <a:gdLst/>
                <a:ahLst/>
                <a:cxnLst/>
                <a:rect l="l" t="t" r="r" b="b"/>
                <a:pathLst>
                  <a:path w="48825" h="46764" extrusionOk="0">
                    <a:moveTo>
                      <a:pt x="48826" y="22213"/>
                    </a:moveTo>
                    <a:cubicBezTo>
                      <a:pt x="48033" y="13744"/>
                      <a:pt x="42831" y="5909"/>
                      <a:pt x="34520" y="2166"/>
                    </a:cubicBezTo>
                    <a:cubicBezTo>
                      <a:pt x="22213" y="-3385"/>
                      <a:pt x="7717" y="2103"/>
                      <a:pt x="2166" y="14410"/>
                    </a:cubicBezTo>
                    <a:cubicBezTo>
                      <a:pt x="-3385" y="26717"/>
                      <a:pt x="2103" y="41213"/>
                      <a:pt x="14410" y="46764"/>
                    </a:cubicBezTo>
                  </a:path>
                </a:pathLst>
              </a:custGeom>
              <a:noFill/>
              <a:ln w="10225" cap="rnd" cmpd="sng">
                <a:solidFill>
                  <a:srgbClr val="562E1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27"/>
              <p:cNvSpPr/>
              <p:nvPr/>
            </p:nvSpPr>
            <p:spPr>
              <a:xfrm>
                <a:off x="8563126" y="2195241"/>
                <a:ext cx="112573" cy="63291"/>
              </a:xfrm>
              <a:custGeom>
                <a:avLst/>
                <a:gdLst/>
                <a:ahLst/>
                <a:cxnLst/>
                <a:rect l="l" t="t" r="r" b="b"/>
                <a:pathLst>
                  <a:path w="112573" h="63291" extrusionOk="0">
                    <a:moveTo>
                      <a:pt x="112574" y="44313"/>
                    </a:moveTo>
                    <a:cubicBezTo>
                      <a:pt x="86722" y="84565"/>
                      <a:pt x="634" y="56556"/>
                      <a:pt x="0" y="0"/>
                    </a:cubicBezTo>
                  </a:path>
                </a:pathLst>
              </a:custGeom>
              <a:noFill/>
              <a:ln w="10225" cap="rnd" cmpd="sng">
                <a:solidFill>
                  <a:srgbClr val="562E1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492;p27"/>
              <p:cNvSpPr/>
              <p:nvPr/>
            </p:nvSpPr>
            <p:spPr>
              <a:xfrm>
                <a:off x="8920238" y="2240501"/>
                <a:ext cx="93119" cy="97449"/>
              </a:xfrm>
              <a:custGeom>
                <a:avLst/>
                <a:gdLst/>
                <a:ahLst/>
                <a:cxnLst/>
                <a:rect l="l" t="t" r="r" b="b"/>
                <a:pathLst>
                  <a:path w="93119" h="97449" extrusionOk="0">
                    <a:moveTo>
                      <a:pt x="93120" y="7110"/>
                    </a:moveTo>
                    <a:cubicBezTo>
                      <a:pt x="77863" y="-757"/>
                      <a:pt x="59433" y="-2184"/>
                      <a:pt x="43161" y="3272"/>
                    </a:cubicBezTo>
                    <a:cubicBezTo>
                      <a:pt x="26889" y="8696"/>
                      <a:pt x="13027" y="20940"/>
                      <a:pt x="5573" y="36387"/>
                    </a:cubicBezTo>
                    <a:cubicBezTo>
                      <a:pt x="-517" y="49043"/>
                      <a:pt x="-2230" y="64364"/>
                      <a:pt x="3543" y="77179"/>
                    </a:cubicBezTo>
                    <a:cubicBezTo>
                      <a:pt x="9316" y="89994"/>
                      <a:pt x="23463" y="99319"/>
                      <a:pt x="37324" y="97131"/>
                    </a:cubicBezTo>
                    <a:cubicBezTo>
                      <a:pt x="51218" y="94942"/>
                      <a:pt x="62193" y="79526"/>
                      <a:pt x="57720" y="66204"/>
                    </a:cubicBezTo>
                    <a:cubicBezTo>
                      <a:pt x="53216" y="52786"/>
                      <a:pt x="37356" y="47267"/>
                      <a:pt x="23368" y="45142"/>
                    </a:cubicBezTo>
                  </a:path>
                </a:pathLst>
              </a:custGeom>
              <a:noFill/>
              <a:ln w="10225" cap="rnd" cmpd="sng">
                <a:solidFill>
                  <a:srgbClr val="562E1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27"/>
              <p:cNvSpPr/>
              <p:nvPr/>
            </p:nvSpPr>
            <p:spPr>
              <a:xfrm>
                <a:off x="8476863" y="1623626"/>
                <a:ext cx="633236" cy="479183"/>
              </a:xfrm>
              <a:custGeom>
                <a:avLst/>
                <a:gdLst/>
                <a:ahLst/>
                <a:cxnLst/>
                <a:rect l="l" t="t" r="r" b="b"/>
                <a:pathLst>
                  <a:path w="633236" h="479183" extrusionOk="0">
                    <a:moveTo>
                      <a:pt x="179234" y="358204"/>
                    </a:moveTo>
                    <a:cubicBezTo>
                      <a:pt x="168481" y="350845"/>
                      <a:pt x="157252" y="341932"/>
                      <a:pt x="155127" y="325787"/>
                    </a:cubicBezTo>
                    <a:cubicBezTo>
                      <a:pt x="153002" y="309641"/>
                      <a:pt x="166102" y="285597"/>
                      <a:pt x="179265" y="287120"/>
                    </a:cubicBezTo>
                    <a:cubicBezTo>
                      <a:pt x="145991" y="273798"/>
                      <a:pt x="112717" y="260475"/>
                      <a:pt x="79443" y="247153"/>
                    </a:cubicBezTo>
                    <a:cubicBezTo>
                      <a:pt x="67485" y="242363"/>
                      <a:pt x="54892" y="236939"/>
                      <a:pt x="48929" y="223585"/>
                    </a:cubicBezTo>
                    <a:cubicBezTo>
                      <a:pt x="42965" y="210199"/>
                      <a:pt x="47470" y="186187"/>
                      <a:pt x="61014" y="177433"/>
                    </a:cubicBezTo>
                    <a:cubicBezTo>
                      <a:pt x="39191" y="162461"/>
                      <a:pt x="16606" y="146538"/>
                      <a:pt x="5599" y="118275"/>
                    </a:cubicBezTo>
                    <a:cubicBezTo>
                      <a:pt x="-5408" y="90013"/>
                      <a:pt x="-618" y="45541"/>
                      <a:pt x="23806" y="19563"/>
                    </a:cubicBezTo>
                    <a:cubicBezTo>
                      <a:pt x="42902" y="-769"/>
                      <a:pt x="68182" y="-3815"/>
                      <a:pt x="87214" y="3862"/>
                    </a:cubicBezTo>
                    <a:cubicBezTo>
                      <a:pt x="106246" y="11570"/>
                      <a:pt x="120679" y="28127"/>
                      <a:pt x="135778" y="43004"/>
                    </a:cubicBezTo>
                    <a:cubicBezTo>
                      <a:pt x="168195" y="74914"/>
                      <a:pt x="205276" y="100036"/>
                      <a:pt x="245750" y="117514"/>
                    </a:cubicBezTo>
                    <a:cubicBezTo>
                      <a:pt x="306208" y="143619"/>
                      <a:pt x="373423" y="152469"/>
                      <a:pt x="437338" y="169979"/>
                    </a:cubicBezTo>
                    <a:cubicBezTo>
                      <a:pt x="501254" y="187488"/>
                      <a:pt x="563647" y="215084"/>
                      <a:pt x="604787" y="272370"/>
                    </a:cubicBezTo>
                    <a:cubicBezTo>
                      <a:pt x="617380" y="289911"/>
                      <a:pt x="627975" y="310498"/>
                      <a:pt x="631781" y="335429"/>
                    </a:cubicBezTo>
                    <a:cubicBezTo>
                      <a:pt x="635619" y="360361"/>
                      <a:pt x="632066" y="390146"/>
                      <a:pt x="618744" y="415744"/>
                    </a:cubicBezTo>
                    <a:cubicBezTo>
                      <a:pt x="580236" y="489778"/>
                      <a:pt x="504870" y="484291"/>
                      <a:pt x="458622" y="471508"/>
                    </a:cubicBezTo>
                    <a:cubicBezTo>
                      <a:pt x="401114" y="455648"/>
                      <a:pt x="342369" y="440834"/>
                      <a:pt x="287748" y="417615"/>
                    </a:cubicBezTo>
                    <a:cubicBezTo>
                      <a:pt x="249842" y="401502"/>
                      <a:pt x="213586" y="381677"/>
                      <a:pt x="179297" y="358236"/>
                    </a:cubicBezTo>
                    <a:close/>
                  </a:path>
                </a:pathLst>
              </a:custGeom>
              <a:solidFill>
                <a:srgbClr val="2D180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94;p27"/>
              <p:cNvSpPr/>
              <p:nvPr/>
            </p:nvSpPr>
            <p:spPr>
              <a:xfrm>
                <a:off x="8252182" y="2219717"/>
                <a:ext cx="325631" cy="420042"/>
              </a:xfrm>
              <a:custGeom>
                <a:avLst/>
                <a:gdLst/>
                <a:ahLst/>
                <a:cxnLst/>
                <a:rect l="l" t="t" r="r" b="b"/>
                <a:pathLst>
                  <a:path w="325631" h="420042" extrusionOk="0">
                    <a:moveTo>
                      <a:pt x="32032" y="420015"/>
                    </a:moveTo>
                    <a:lnTo>
                      <a:pt x="296131" y="409104"/>
                    </a:lnTo>
                    <a:cubicBezTo>
                      <a:pt x="320873" y="408088"/>
                      <a:pt x="334290" y="379731"/>
                      <a:pt x="319414" y="359938"/>
                    </a:cubicBezTo>
                    <a:lnTo>
                      <a:pt x="192471" y="191156"/>
                    </a:lnTo>
                    <a:lnTo>
                      <a:pt x="185683" y="26974"/>
                    </a:lnTo>
                    <a:lnTo>
                      <a:pt x="188093" y="26879"/>
                    </a:lnTo>
                    <a:cubicBezTo>
                      <a:pt x="195516" y="26562"/>
                      <a:pt x="201289" y="20313"/>
                      <a:pt x="200972" y="12891"/>
                    </a:cubicBezTo>
                    <a:lnTo>
                      <a:pt x="200972" y="12891"/>
                    </a:lnTo>
                    <a:cubicBezTo>
                      <a:pt x="200654" y="5468"/>
                      <a:pt x="194406" y="-305"/>
                      <a:pt x="186983" y="12"/>
                    </a:cubicBezTo>
                    <a:lnTo>
                      <a:pt x="107081" y="3311"/>
                    </a:lnTo>
                    <a:cubicBezTo>
                      <a:pt x="99658" y="3629"/>
                      <a:pt x="93885" y="9877"/>
                      <a:pt x="94203" y="17300"/>
                    </a:cubicBezTo>
                    <a:lnTo>
                      <a:pt x="94203" y="17300"/>
                    </a:lnTo>
                    <a:cubicBezTo>
                      <a:pt x="94520" y="24722"/>
                      <a:pt x="100769" y="30495"/>
                      <a:pt x="108191" y="30178"/>
                    </a:cubicBezTo>
                    <a:lnTo>
                      <a:pt x="110602" y="30083"/>
                    </a:lnTo>
                    <a:lnTo>
                      <a:pt x="117390" y="194265"/>
                    </a:lnTo>
                    <a:lnTo>
                      <a:pt x="4784" y="372943"/>
                    </a:lnTo>
                    <a:cubicBezTo>
                      <a:pt x="-8411" y="393878"/>
                      <a:pt x="7322" y="421030"/>
                      <a:pt x="32032" y="4200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27"/>
              <p:cNvSpPr/>
              <p:nvPr/>
            </p:nvSpPr>
            <p:spPr>
              <a:xfrm>
                <a:off x="8307827" y="2491727"/>
                <a:ext cx="212735" cy="108620"/>
              </a:xfrm>
              <a:custGeom>
                <a:avLst/>
                <a:gdLst/>
                <a:ahLst/>
                <a:cxnLst/>
                <a:rect l="l" t="t" r="r" b="b"/>
                <a:pathLst>
                  <a:path w="212735" h="108620" extrusionOk="0">
                    <a:moveTo>
                      <a:pt x="50770" y="1681"/>
                    </a:moveTo>
                    <a:lnTo>
                      <a:pt x="1921" y="89735"/>
                    </a:lnTo>
                    <a:cubicBezTo>
                      <a:pt x="-3376" y="98141"/>
                      <a:pt x="2936" y="109021"/>
                      <a:pt x="12864" y="108609"/>
                    </a:cubicBezTo>
                    <a:lnTo>
                      <a:pt x="200900" y="100837"/>
                    </a:lnTo>
                    <a:cubicBezTo>
                      <a:pt x="210828" y="100425"/>
                      <a:pt x="216220" y="89069"/>
                      <a:pt x="210226" y="81108"/>
                    </a:cubicBezTo>
                    <a:lnTo>
                      <a:pt x="149228" y="0"/>
                    </a:lnTo>
                    <a:lnTo>
                      <a:pt x="50770" y="16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27"/>
              <p:cNvSpPr/>
              <p:nvPr/>
            </p:nvSpPr>
            <p:spPr>
              <a:xfrm>
                <a:off x="8362752" y="2246691"/>
                <a:ext cx="75112" cy="3108"/>
              </a:xfrm>
              <a:custGeom>
                <a:avLst/>
                <a:gdLst/>
                <a:ahLst/>
                <a:cxnLst/>
                <a:rect l="l" t="t" r="r" b="b"/>
                <a:pathLst>
                  <a:path w="75112" h="3108" extrusionOk="0">
                    <a:moveTo>
                      <a:pt x="75113" y="0"/>
                    </a:moveTo>
                    <a:lnTo>
                      <a:pt x="0" y="3108"/>
                    </a:lnTo>
                  </a:path>
                </a:pathLst>
              </a:custGeom>
              <a:noFill/>
              <a:ln w="102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27"/>
              <p:cNvSpPr/>
              <p:nvPr/>
            </p:nvSpPr>
            <p:spPr>
              <a:xfrm>
                <a:off x="8405027" y="2520459"/>
                <a:ext cx="72053" cy="60124"/>
              </a:xfrm>
              <a:custGeom>
                <a:avLst/>
                <a:gdLst/>
                <a:ahLst/>
                <a:cxnLst/>
                <a:rect l="l" t="t" r="r" b="b"/>
                <a:pathLst>
                  <a:path w="72053" h="60124" extrusionOk="0">
                    <a:moveTo>
                      <a:pt x="15899" y="20719"/>
                    </a:moveTo>
                    <a:cubicBezTo>
                      <a:pt x="16089" y="25096"/>
                      <a:pt x="12664" y="28808"/>
                      <a:pt x="8286" y="28998"/>
                    </a:cubicBezTo>
                    <a:cubicBezTo>
                      <a:pt x="3909" y="29188"/>
                      <a:pt x="198" y="25762"/>
                      <a:pt x="8" y="21385"/>
                    </a:cubicBezTo>
                    <a:cubicBezTo>
                      <a:pt x="-183" y="17008"/>
                      <a:pt x="3243" y="13296"/>
                      <a:pt x="7620" y="13106"/>
                    </a:cubicBezTo>
                    <a:cubicBezTo>
                      <a:pt x="11997" y="12916"/>
                      <a:pt x="15709" y="16342"/>
                      <a:pt x="15899" y="20719"/>
                    </a:cubicBezTo>
                    <a:close/>
                    <a:moveTo>
                      <a:pt x="60846" y="38609"/>
                    </a:moveTo>
                    <a:cubicBezTo>
                      <a:pt x="54914" y="38863"/>
                      <a:pt x="50283" y="43874"/>
                      <a:pt x="50537" y="49806"/>
                    </a:cubicBezTo>
                    <a:cubicBezTo>
                      <a:pt x="50791" y="55738"/>
                      <a:pt x="55803" y="60369"/>
                      <a:pt x="61734" y="60115"/>
                    </a:cubicBezTo>
                    <a:cubicBezTo>
                      <a:pt x="67666" y="59861"/>
                      <a:pt x="72297" y="54850"/>
                      <a:pt x="72043" y="48918"/>
                    </a:cubicBezTo>
                    <a:cubicBezTo>
                      <a:pt x="71790" y="42986"/>
                      <a:pt x="66778" y="38355"/>
                      <a:pt x="60846" y="38609"/>
                    </a:cubicBezTo>
                    <a:close/>
                    <a:moveTo>
                      <a:pt x="55644" y="6"/>
                    </a:moveTo>
                    <a:cubicBezTo>
                      <a:pt x="51679" y="164"/>
                      <a:pt x="48602" y="3527"/>
                      <a:pt x="48761" y="7460"/>
                    </a:cubicBezTo>
                    <a:cubicBezTo>
                      <a:pt x="48919" y="11393"/>
                      <a:pt x="52282" y="14502"/>
                      <a:pt x="56215" y="14343"/>
                    </a:cubicBezTo>
                    <a:cubicBezTo>
                      <a:pt x="60180" y="14185"/>
                      <a:pt x="63257" y="10822"/>
                      <a:pt x="63098" y="6889"/>
                    </a:cubicBezTo>
                    <a:cubicBezTo>
                      <a:pt x="62940" y="2924"/>
                      <a:pt x="59577" y="-153"/>
                      <a:pt x="55644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27"/>
              <p:cNvSpPr/>
              <p:nvPr/>
            </p:nvSpPr>
            <p:spPr>
              <a:xfrm>
                <a:off x="8364890" y="2016627"/>
                <a:ext cx="33577" cy="106437"/>
              </a:xfrm>
              <a:custGeom>
                <a:avLst/>
                <a:gdLst/>
                <a:ahLst/>
                <a:cxnLst/>
                <a:rect l="l" t="t" r="r" b="b"/>
                <a:pathLst>
                  <a:path w="33577" h="106437" extrusionOk="0">
                    <a:moveTo>
                      <a:pt x="14863" y="0"/>
                    </a:moveTo>
                    <a:cubicBezTo>
                      <a:pt x="14863" y="0"/>
                      <a:pt x="-20251" y="109084"/>
                      <a:pt x="17464" y="106388"/>
                    </a:cubicBezTo>
                    <a:cubicBezTo>
                      <a:pt x="55179" y="103660"/>
                      <a:pt x="14863" y="0"/>
                      <a:pt x="148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27"/>
              <p:cNvSpPr/>
              <p:nvPr/>
            </p:nvSpPr>
            <p:spPr>
              <a:xfrm>
                <a:off x="8448300" y="2401325"/>
                <a:ext cx="599928" cy="624849"/>
              </a:xfrm>
              <a:custGeom>
                <a:avLst/>
                <a:gdLst/>
                <a:ahLst/>
                <a:cxnLst/>
                <a:rect l="l" t="t" r="r" b="b"/>
                <a:pathLst>
                  <a:path w="599928" h="624849" extrusionOk="0">
                    <a:moveTo>
                      <a:pt x="167259" y="128783"/>
                    </a:moveTo>
                    <a:lnTo>
                      <a:pt x="368997" y="327254"/>
                    </a:lnTo>
                    <a:cubicBezTo>
                      <a:pt x="368109" y="184292"/>
                      <a:pt x="390440" y="68356"/>
                      <a:pt x="453626" y="0"/>
                    </a:cubicBezTo>
                    <a:cubicBezTo>
                      <a:pt x="547073" y="46406"/>
                      <a:pt x="608863" y="84438"/>
                      <a:pt x="598871" y="379433"/>
                    </a:cubicBezTo>
                    <a:cubicBezTo>
                      <a:pt x="586088" y="757502"/>
                      <a:pt x="245353" y="683151"/>
                      <a:pt x="0" y="263560"/>
                    </a:cubicBezTo>
                    <a:lnTo>
                      <a:pt x="167259" y="128751"/>
                    </a:lnTo>
                    <a:close/>
                  </a:path>
                </a:pathLst>
              </a:custGeom>
              <a:solidFill>
                <a:srgbClr val="8C503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p27"/>
              <p:cNvSpPr/>
              <p:nvPr/>
            </p:nvSpPr>
            <p:spPr>
              <a:xfrm>
                <a:off x="8817352" y="2401325"/>
                <a:ext cx="230901" cy="379433"/>
              </a:xfrm>
              <a:custGeom>
                <a:avLst/>
                <a:gdLst/>
                <a:ahLst/>
                <a:cxnLst/>
                <a:rect l="l" t="t" r="r" b="b"/>
                <a:pathLst>
                  <a:path w="230901" h="379433" extrusionOk="0">
                    <a:moveTo>
                      <a:pt x="229850" y="379433"/>
                    </a:moveTo>
                    <a:cubicBezTo>
                      <a:pt x="239810" y="84438"/>
                      <a:pt x="178052" y="46406"/>
                      <a:pt x="84605" y="0"/>
                    </a:cubicBezTo>
                    <a:cubicBezTo>
                      <a:pt x="21927" y="67785"/>
                      <a:pt x="-499" y="182421"/>
                      <a:pt x="8" y="323796"/>
                    </a:cubicBezTo>
                    <a:cubicBezTo>
                      <a:pt x="93772" y="346159"/>
                      <a:pt x="146300" y="359196"/>
                      <a:pt x="229882" y="3794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27"/>
              <p:cNvSpPr/>
              <p:nvPr/>
            </p:nvSpPr>
            <p:spPr>
              <a:xfrm>
                <a:off x="8615559" y="2530108"/>
                <a:ext cx="271490" cy="262608"/>
              </a:xfrm>
              <a:custGeom>
                <a:avLst/>
                <a:gdLst/>
                <a:ahLst/>
                <a:cxnLst/>
                <a:rect l="l" t="t" r="r" b="b"/>
                <a:pathLst>
                  <a:path w="271490" h="262608" extrusionOk="0">
                    <a:moveTo>
                      <a:pt x="0" y="0"/>
                    </a:moveTo>
                    <a:lnTo>
                      <a:pt x="271490" y="262609"/>
                    </a:lnTo>
                  </a:path>
                </a:pathLst>
              </a:custGeom>
              <a:noFill/>
              <a:ln w="10225" cap="rnd" cmpd="sng">
                <a:solidFill>
                  <a:srgbClr val="562E1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27"/>
              <p:cNvSpPr/>
              <p:nvPr/>
            </p:nvSpPr>
            <p:spPr>
              <a:xfrm>
                <a:off x="8332517" y="2326370"/>
                <a:ext cx="283042" cy="338951"/>
              </a:xfrm>
              <a:custGeom>
                <a:avLst/>
                <a:gdLst/>
                <a:ahLst/>
                <a:cxnLst/>
                <a:rect l="l" t="t" r="r" b="b"/>
                <a:pathLst>
                  <a:path w="283042" h="338951" extrusionOk="0">
                    <a:moveTo>
                      <a:pt x="157050" y="51673"/>
                    </a:moveTo>
                    <a:cubicBezTo>
                      <a:pt x="101827" y="3586"/>
                      <a:pt x="26206" y="-5866"/>
                      <a:pt x="19767" y="2952"/>
                    </a:cubicBezTo>
                    <a:cubicBezTo>
                      <a:pt x="10188" y="16115"/>
                      <a:pt x="44921" y="37970"/>
                      <a:pt x="44921" y="37970"/>
                    </a:cubicBezTo>
                    <a:cubicBezTo>
                      <a:pt x="44921" y="37970"/>
                      <a:pt x="5525" y="25885"/>
                      <a:pt x="767" y="37685"/>
                    </a:cubicBezTo>
                    <a:cubicBezTo>
                      <a:pt x="-4023" y="49516"/>
                      <a:pt x="29124" y="79016"/>
                      <a:pt x="29124" y="79016"/>
                    </a:cubicBezTo>
                    <a:cubicBezTo>
                      <a:pt x="29124" y="79016"/>
                      <a:pt x="7841" y="65947"/>
                      <a:pt x="1243" y="76954"/>
                    </a:cubicBezTo>
                    <a:cubicBezTo>
                      <a:pt x="-6560" y="89991"/>
                      <a:pt x="24938" y="135445"/>
                      <a:pt x="24938" y="135445"/>
                    </a:cubicBezTo>
                    <a:cubicBezTo>
                      <a:pt x="-41008" y="103377"/>
                      <a:pt x="99955" y="337215"/>
                      <a:pt x="115783" y="338548"/>
                    </a:cubicBezTo>
                    <a:cubicBezTo>
                      <a:pt x="223250" y="347524"/>
                      <a:pt x="283042" y="203738"/>
                      <a:pt x="283042" y="203738"/>
                    </a:cubicBezTo>
                    <a:cubicBezTo>
                      <a:pt x="283042" y="203738"/>
                      <a:pt x="181475" y="72957"/>
                      <a:pt x="157050" y="51673"/>
                    </a:cubicBezTo>
                    <a:close/>
                  </a:path>
                </a:pathLst>
              </a:custGeom>
              <a:solidFill>
                <a:srgbClr val="8C503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27"/>
              <p:cNvSpPr/>
              <p:nvPr/>
            </p:nvSpPr>
            <p:spPr>
              <a:xfrm>
                <a:off x="8357455" y="2364372"/>
                <a:ext cx="95064" cy="151747"/>
              </a:xfrm>
              <a:custGeom>
                <a:avLst/>
                <a:gdLst/>
                <a:ahLst/>
                <a:cxnLst/>
                <a:rect l="l" t="t" r="r" b="b"/>
                <a:pathLst>
                  <a:path w="95064" h="151747" extrusionOk="0">
                    <a:moveTo>
                      <a:pt x="19983" y="0"/>
                    </a:moveTo>
                    <a:cubicBezTo>
                      <a:pt x="45994" y="11038"/>
                      <a:pt x="73844" y="26835"/>
                      <a:pt x="95064" y="52274"/>
                    </a:cubicBezTo>
                    <a:moveTo>
                      <a:pt x="78602" y="108894"/>
                    </a:moveTo>
                    <a:cubicBezTo>
                      <a:pt x="76984" y="105722"/>
                      <a:pt x="39237" y="68134"/>
                      <a:pt x="4187" y="41014"/>
                    </a:cubicBezTo>
                    <a:moveTo>
                      <a:pt x="48214" y="151748"/>
                    </a:moveTo>
                    <a:cubicBezTo>
                      <a:pt x="28548" y="125864"/>
                      <a:pt x="10531" y="107372"/>
                      <a:pt x="0" y="97443"/>
                    </a:cubicBezTo>
                  </a:path>
                </a:pathLst>
              </a:custGeom>
              <a:noFill/>
              <a:ln w="10225" cap="rnd" cmpd="sng">
                <a:solidFill>
                  <a:srgbClr val="562E1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27"/>
              <p:cNvSpPr/>
              <p:nvPr/>
            </p:nvSpPr>
            <p:spPr>
              <a:xfrm>
                <a:off x="8254143" y="2420674"/>
                <a:ext cx="29975" cy="71052"/>
              </a:xfrm>
              <a:custGeom>
                <a:avLst/>
                <a:gdLst/>
                <a:ahLst/>
                <a:cxnLst/>
                <a:rect l="l" t="t" r="r" b="b"/>
                <a:pathLst>
                  <a:path w="29975" h="71052" extrusionOk="0">
                    <a:moveTo>
                      <a:pt x="0" y="0"/>
                    </a:moveTo>
                    <a:lnTo>
                      <a:pt x="29975" y="71052"/>
                    </a:lnTo>
                  </a:path>
                </a:pathLst>
              </a:custGeom>
              <a:noFill/>
              <a:ln w="10225" cap="rnd" cmpd="sng">
                <a:solidFill>
                  <a:srgbClr val="562E1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5" name="Google Shape;505;p27"/>
          <p:cNvGrpSpPr/>
          <p:nvPr/>
        </p:nvGrpSpPr>
        <p:grpSpPr>
          <a:xfrm>
            <a:off x="10348760" y="4946439"/>
            <a:ext cx="1577051" cy="2238851"/>
            <a:chOff x="6133261" y="2594104"/>
            <a:chExt cx="1182788" cy="1679138"/>
          </a:xfrm>
        </p:grpSpPr>
        <p:sp>
          <p:nvSpPr>
            <p:cNvPr id="506" name="Google Shape;506;p27"/>
            <p:cNvSpPr/>
            <p:nvPr/>
          </p:nvSpPr>
          <p:spPr>
            <a:xfrm>
              <a:off x="6227835" y="2842533"/>
              <a:ext cx="1028336" cy="1347670"/>
            </a:xfrm>
            <a:custGeom>
              <a:avLst/>
              <a:gdLst/>
              <a:ahLst/>
              <a:cxnLst/>
              <a:rect l="l" t="t" r="r" b="b"/>
              <a:pathLst>
                <a:path w="902049" h="1182167" extrusionOk="0">
                  <a:moveTo>
                    <a:pt x="0" y="0"/>
                  </a:moveTo>
                  <a:lnTo>
                    <a:pt x="902049" y="0"/>
                  </a:lnTo>
                  <a:lnTo>
                    <a:pt x="902049" y="1182167"/>
                  </a:lnTo>
                  <a:lnTo>
                    <a:pt x="0" y="11821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7" name="Google Shape;507;p27"/>
            <p:cNvGrpSpPr/>
            <p:nvPr/>
          </p:nvGrpSpPr>
          <p:grpSpPr>
            <a:xfrm>
              <a:off x="6133261" y="2594104"/>
              <a:ext cx="1182788" cy="1679138"/>
              <a:chOff x="6492506" y="3226040"/>
              <a:chExt cx="1036533" cy="1471508"/>
            </a:xfrm>
          </p:grpSpPr>
          <p:sp>
            <p:nvSpPr>
              <p:cNvPr id="508" name="Google Shape;508;p27"/>
              <p:cNvSpPr/>
              <p:nvPr/>
            </p:nvSpPr>
            <p:spPr>
              <a:xfrm>
                <a:off x="7275647" y="3825077"/>
                <a:ext cx="245833" cy="488205"/>
              </a:xfrm>
              <a:custGeom>
                <a:avLst/>
                <a:gdLst/>
                <a:ahLst/>
                <a:cxnLst/>
                <a:rect l="l" t="t" r="r" b="b"/>
                <a:pathLst>
                  <a:path w="245833" h="488205" extrusionOk="0">
                    <a:moveTo>
                      <a:pt x="32" y="474244"/>
                    </a:moveTo>
                    <a:cubicBezTo>
                      <a:pt x="254584" y="585041"/>
                      <a:pt x="245797" y="0"/>
                      <a:pt x="245797" y="0"/>
                    </a:cubicBezTo>
                    <a:lnTo>
                      <a:pt x="100552" y="109180"/>
                    </a:lnTo>
                    <a:lnTo>
                      <a:pt x="0" y="474244"/>
                    </a:lnTo>
                    <a:close/>
                  </a:path>
                </a:pathLst>
              </a:custGeom>
              <a:solidFill>
                <a:srgbClr val="F4B49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27"/>
              <p:cNvSpPr/>
              <p:nvPr/>
            </p:nvSpPr>
            <p:spPr>
              <a:xfrm>
                <a:off x="6530648" y="3429802"/>
                <a:ext cx="428628" cy="537934"/>
              </a:xfrm>
              <a:custGeom>
                <a:avLst/>
                <a:gdLst/>
                <a:ahLst/>
                <a:cxnLst/>
                <a:rect l="l" t="t" r="r" b="b"/>
                <a:pathLst>
                  <a:path w="428628" h="537934" extrusionOk="0">
                    <a:moveTo>
                      <a:pt x="55695" y="276738"/>
                    </a:moveTo>
                    <a:cubicBezTo>
                      <a:pt x="94489" y="333168"/>
                      <a:pt x="143432" y="409803"/>
                      <a:pt x="149681" y="419509"/>
                    </a:cubicBezTo>
                    <a:cubicBezTo>
                      <a:pt x="253215" y="580424"/>
                      <a:pt x="422282" y="563517"/>
                      <a:pt x="428626" y="451514"/>
                    </a:cubicBezTo>
                    <a:cubicBezTo>
                      <a:pt x="429672" y="433085"/>
                      <a:pt x="160180" y="261227"/>
                      <a:pt x="162147" y="242861"/>
                    </a:cubicBezTo>
                    <a:cubicBezTo>
                      <a:pt x="166017" y="206606"/>
                      <a:pt x="167698" y="170128"/>
                      <a:pt x="167127" y="133682"/>
                    </a:cubicBezTo>
                    <a:cubicBezTo>
                      <a:pt x="166651" y="102184"/>
                      <a:pt x="169570" y="61709"/>
                      <a:pt x="157484" y="32083"/>
                    </a:cubicBezTo>
                    <a:cubicBezTo>
                      <a:pt x="148666" y="10481"/>
                      <a:pt x="128270" y="8293"/>
                      <a:pt x="104258" y="2615"/>
                    </a:cubicBezTo>
                    <a:cubicBezTo>
                      <a:pt x="-544" y="-22126"/>
                      <a:pt x="-42890" y="133237"/>
                      <a:pt x="55695" y="27670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27"/>
              <p:cNvSpPr/>
              <p:nvPr/>
            </p:nvSpPr>
            <p:spPr>
              <a:xfrm>
                <a:off x="6656222" y="3934225"/>
                <a:ext cx="700374" cy="694886"/>
              </a:xfrm>
              <a:custGeom>
                <a:avLst/>
                <a:gdLst/>
                <a:ahLst/>
                <a:cxnLst/>
                <a:rect l="l" t="t" r="r" b="b"/>
                <a:pathLst>
                  <a:path w="700374" h="694886" extrusionOk="0">
                    <a:moveTo>
                      <a:pt x="700374" y="689336"/>
                    </a:moveTo>
                    <a:lnTo>
                      <a:pt x="0" y="694887"/>
                    </a:lnTo>
                    <a:lnTo>
                      <a:pt x="128624" y="17351"/>
                    </a:lnTo>
                    <a:cubicBezTo>
                      <a:pt x="244528" y="13735"/>
                      <a:pt x="536636" y="0"/>
                      <a:pt x="536636" y="0"/>
                    </a:cubicBezTo>
                    <a:cubicBezTo>
                      <a:pt x="536636" y="0"/>
                      <a:pt x="620694" y="130432"/>
                      <a:pt x="697995" y="377403"/>
                    </a:cubicBezTo>
                    <a:lnTo>
                      <a:pt x="700343" y="68930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27"/>
              <p:cNvSpPr/>
              <p:nvPr/>
            </p:nvSpPr>
            <p:spPr>
              <a:xfrm>
                <a:off x="6910298" y="3834244"/>
                <a:ext cx="216614" cy="199969"/>
              </a:xfrm>
              <a:custGeom>
                <a:avLst/>
                <a:gdLst/>
                <a:ahLst/>
                <a:cxnLst/>
                <a:rect l="l" t="t" r="r" b="b"/>
                <a:pathLst>
                  <a:path w="216614" h="199969" extrusionOk="0">
                    <a:moveTo>
                      <a:pt x="216615" y="149559"/>
                    </a:moveTo>
                    <a:cubicBezTo>
                      <a:pt x="216615" y="216773"/>
                      <a:pt x="0" y="216773"/>
                      <a:pt x="0" y="149559"/>
                    </a:cubicBezTo>
                    <a:lnTo>
                      <a:pt x="0" y="0"/>
                    </a:lnTo>
                    <a:lnTo>
                      <a:pt x="216615" y="0"/>
                    </a:lnTo>
                    <a:lnTo>
                      <a:pt x="216615" y="149559"/>
                    </a:lnTo>
                    <a:close/>
                  </a:path>
                </a:pathLst>
              </a:custGeom>
              <a:solidFill>
                <a:srgbClr val="F4B49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27"/>
              <p:cNvSpPr/>
              <p:nvPr/>
            </p:nvSpPr>
            <p:spPr>
              <a:xfrm>
                <a:off x="6910266" y="3834244"/>
                <a:ext cx="216614" cy="104827"/>
              </a:xfrm>
              <a:custGeom>
                <a:avLst/>
                <a:gdLst/>
                <a:ahLst/>
                <a:cxnLst/>
                <a:rect l="l" t="t" r="r" b="b"/>
                <a:pathLst>
                  <a:path w="216614" h="104827" extrusionOk="0">
                    <a:moveTo>
                      <a:pt x="64899" y="104802"/>
                    </a:moveTo>
                    <a:cubicBezTo>
                      <a:pt x="115999" y="104104"/>
                      <a:pt x="166529" y="97031"/>
                      <a:pt x="216615" y="87325"/>
                    </a:cubicBezTo>
                    <a:lnTo>
                      <a:pt x="216615" y="0"/>
                    </a:lnTo>
                    <a:lnTo>
                      <a:pt x="0" y="0"/>
                    </a:lnTo>
                    <a:lnTo>
                      <a:pt x="0" y="101599"/>
                    </a:lnTo>
                    <a:cubicBezTo>
                      <a:pt x="21538" y="104073"/>
                      <a:pt x="43234" y="105088"/>
                      <a:pt x="64899" y="104771"/>
                    </a:cubicBezTo>
                    <a:close/>
                  </a:path>
                </a:pathLst>
              </a:custGeom>
              <a:solidFill>
                <a:srgbClr val="D48C6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27"/>
              <p:cNvSpPr/>
              <p:nvPr/>
            </p:nvSpPr>
            <p:spPr>
              <a:xfrm>
                <a:off x="6636302" y="3430355"/>
                <a:ext cx="613989" cy="503907"/>
              </a:xfrm>
              <a:custGeom>
                <a:avLst/>
                <a:gdLst/>
                <a:ahLst/>
                <a:cxnLst/>
                <a:rect l="l" t="t" r="r" b="b"/>
                <a:pathLst>
                  <a:path w="613989" h="503907" extrusionOk="0">
                    <a:moveTo>
                      <a:pt x="412073" y="487376"/>
                    </a:moveTo>
                    <a:lnTo>
                      <a:pt x="339434" y="498319"/>
                    </a:lnTo>
                    <a:cubicBezTo>
                      <a:pt x="121360" y="531149"/>
                      <a:pt x="40602" y="415118"/>
                      <a:pt x="17319" y="260515"/>
                    </a:cubicBezTo>
                    <a:lnTo>
                      <a:pt x="857" y="151209"/>
                    </a:lnTo>
                    <a:cubicBezTo>
                      <a:pt x="-5392" y="109656"/>
                      <a:pt x="23219" y="70862"/>
                      <a:pt x="64772" y="64613"/>
                    </a:cubicBezTo>
                    <a:lnTo>
                      <a:pt x="488169" y="857"/>
                    </a:lnTo>
                    <a:cubicBezTo>
                      <a:pt x="529722" y="-5392"/>
                      <a:pt x="568515" y="23219"/>
                      <a:pt x="574764" y="64772"/>
                    </a:cubicBezTo>
                    <a:lnTo>
                      <a:pt x="591226" y="174079"/>
                    </a:lnTo>
                    <a:cubicBezTo>
                      <a:pt x="614509" y="328713"/>
                      <a:pt x="674586" y="447853"/>
                      <a:pt x="412041" y="487376"/>
                    </a:cubicBezTo>
                    <a:close/>
                  </a:path>
                </a:pathLst>
              </a:custGeom>
              <a:solidFill>
                <a:srgbClr val="F4B49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514;p27"/>
              <p:cNvSpPr/>
              <p:nvPr/>
            </p:nvSpPr>
            <p:spPr>
              <a:xfrm>
                <a:off x="6619300" y="3472764"/>
                <a:ext cx="142009" cy="232982"/>
              </a:xfrm>
              <a:custGeom>
                <a:avLst/>
                <a:gdLst/>
                <a:ahLst/>
                <a:cxnLst/>
                <a:rect l="l" t="t" r="r" b="b"/>
                <a:pathLst>
                  <a:path w="142009" h="232982" extrusionOk="0">
                    <a:moveTo>
                      <a:pt x="142010" y="0"/>
                    </a:moveTo>
                    <a:lnTo>
                      <a:pt x="129449" y="232983"/>
                    </a:lnTo>
                    <a:lnTo>
                      <a:pt x="34321" y="218074"/>
                    </a:lnTo>
                    <a:lnTo>
                      <a:pt x="0" y="20333"/>
                    </a:lnTo>
                    <a:lnTo>
                      <a:pt x="142010" y="0"/>
                    </a:lnTo>
                    <a:close/>
                  </a:path>
                </a:pathLst>
              </a:custGeom>
              <a:solidFill>
                <a:srgbClr val="F5DC8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515;p27"/>
              <p:cNvSpPr/>
              <p:nvPr/>
            </p:nvSpPr>
            <p:spPr>
              <a:xfrm rot="-516939">
                <a:off x="6600015" y="3671955"/>
                <a:ext cx="175066" cy="177798"/>
              </a:xfrm>
              <a:custGeom>
                <a:avLst/>
                <a:gdLst/>
                <a:ahLst/>
                <a:cxnLst/>
                <a:rect l="l" t="t" r="r" b="b"/>
                <a:pathLst>
                  <a:path w="174839" h="177567" extrusionOk="0">
                    <a:moveTo>
                      <a:pt x="174840" y="88784"/>
                    </a:moveTo>
                    <a:cubicBezTo>
                      <a:pt x="174840" y="137818"/>
                      <a:pt x="135701" y="177568"/>
                      <a:pt x="87420" y="177568"/>
                    </a:cubicBezTo>
                    <a:cubicBezTo>
                      <a:pt x="39139" y="177568"/>
                      <a:pt x="0" y="137818"/>
                      <a:pt x="0" y="88784"/>
                    </a:cubicBezTo>
                    <a:cubicBezTo>
                      <a:pt x="0" y="39750"/>
                      <a:pt x="39139" y="0"/>
                      <a:pt x="87420" y="0"/>
                    </a:cubicBezTo>
                    <a:cubicBezTo>
                      <a:pt x="135701" y="0"/>
                      <a:pt x="174840" y="39750"/>
                      <a:pt x="174840" y="88784"/>
                    </a:cubicBezTo>
                    <a:close/>
                  </a:path>
                </a:pathLst>
              </a:custGeom>
              <a:solidFill>
                <a:srgbClr val="F4B49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" name="Google Shape;516;p27"/>
              <p:cNvSpPr/>
              <p:nvPr/>
            </p:nvSpPr>
            <p:spPr>
              <a:xfrm rot="-516939">
                <a:off x="6836696" y="3631150"/>
                <a:ext cx="177798" cy="134730"/>
              </a:xfrm>
              <a:custGeom>
                <a:avLst/>
                <a:gdLst/>
                <a:ahLst/>
                <a:cxnLst/>
                <a:rect l="l" t="t" r="r" b="b"/>
                <a:pathLst>
                  <a:path w="177567" h="134555" extrusionOk="0">
                    <a:moveTo>
                      <a:pt x="177568" y="67278"/>
                    </a:moveTo>
                    <a:cubicBezTo>
                      <a:pt x="177568" y="104434"/>
                      <a:pt x="137818" y="134555"/>
                      <a:pt x="88784" y="134555"/>
                    </a:cubicBezTo>
                    <a:cubicBezTo>
                      <a:pt x="39750" y="134555"/>
                      <a:pt x="0" y="104434"/>
                      <a:pt x="0" y="67278"/>
                    </a:cubicBezTo>
                    <a:cubicBezTo>
                      <a:pt x="0" y="30121"/>
                      <a:pt x="39750" y="0"/>
                      <a:pt x="88784" y="0"/>
                    </a:cubicBezTo>
                    <a:cubicBezTo>
                      <a:pt x="137818" y="0"/>
                      <a:pt x="177568" y="30121"/>
                      <a:pt x="177568" y="6727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27"/>
              <p:cNvSpPr/>
              <p:nvPr/>
            </p:nvSpPr>
            <p:spPr>
              <a:xfrm rot="-3211846">
                <a:off x="6887189" y="3621909"/>
                <a:ext cx="117483" cy="117483"/>
              </a:xfrm>
              <a:custGeom>
                <a:avLst/>
                <a:gdLst/>
                <a:ahLst/>
                <a:cxnLst/>
                <a:rect l="l" t="t" r="r" b="b"/>
                <a:pathLst>
                  <a:path w="117363" h="117363" extrusionOk="0">
                    <a:moveTo>
                      <a:pt x="117363" y="58682"/>
                    </a:moveTo>
                    <a:cubicBezTo>
                      <a:pt x="117363" y="91091"/>
                      <a:pt x="91091" y="117364"/>
                      <a:pt x="58682" y="117364"/>
                    </a:cubicBezTo>
                    <a:cubicBezTo>
                      <a:pt x="26273" y="117364"/>
                      <a:pt x="0" y="91091"/>
                      <a:pt x="0" y="58682"/>
                    </a:cubicBezTo>
                    <a:cubicBezTo>
                      <a:pt x="0" y="26273"/>
                      <a:pt x="26273" y="0"/>
                      <a:pt x="58682" y="0"/>
                    </a:cubicBezTo>
                    <a:cubicBezTo>
                      <a:pt x="91091" y="0"/>
                      <a:pt x="117363" y="26273"/>
                      <a:pt x="117363" y="5868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518;p27"/>
              <p:cNvSpPr/>
              <p:nvPr/>
            </p:nvSpPr>
            <p:spPr>
              <a:xfrm rot="-516939">
                <a:off x="7073775" y="3595436"/>
                <a:ext cx="177798" cy="134730"/>
              </a:xfrm>
              <a:custGeom>
                <a:avLst/>
                <a:gdLst/>
                <a:ahLst/>
                <a:cxnLst/>
                <a:rect l="l" t="t" r="r" b="b"/>
                <a:pathLst>
                  <a:path w="177567" h="134555" extrusionOk="0">
                    <a:moveTo>
                      <a:pt x="177568" y="67278"/>
                    </a:moveTo>
                    <a:cubicBezTo>
                      <a:pt x="177568" y="104435"/>
                      <a:pt x="137818" y="134556"/>
                      <a:pt x="88784" y="134556"/>
                    </a:cubicBezTo>
                    <a:cubicBezTo>
                      <a:pt x="39750" y="134556"/>
                      <a:pt x="0" y="104434"/>
                      <a:pt x="0" y="67278"/>
                    </a:cubicBezTo>
                    <a:cubicBezTo>
                      <a:pt x="0" y="30121"/>
                      <a:pt x="39750" y="0"/>
                      <a:pt x="88784" y="0"/>
                    </a:cubicBezTo>
                    <a:cubicBezTo>
                      <a:pt x="137818" y="0"/>
                      <a:pt x="177568" y="30122"/>
                      <a:pt x="177568" y="6727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519;p27"/>
              <p:cNvSpPr/>
              <p:nvPr/>
            </p:nvSpPr>
            <p:spPr>
              <a:xfrm rot="-3211846">
                <a:off x="7120108" y="3589298"/>
                <a:ext cx="117483" cy="117483"/>
              </a:xfrm>
              <a:custGeom>
                <a:avLst/>
                <a:gdLst/>
                <a:ahLst/>
                <a:cxnLst/>
                <a:rect l="l" t="t" r="r" b="b"/>
                <a:pathLst>
                  <a:path w="117363" h="117363" extrusionOk="0">
                    <a:moveTo>
                      <a:pt x="117363" y="58682"/>
                    </a:moveTo>
                    <a:cubicBezTo>
                      <a:pt x="117363" y="91091"/>
                      <a:pt x="91091" y="117364"/>
                      <a:pt x="58682" y="117364"/>
                    </a:cubicBezTo>
                    <a:cubicBezTo>
                      <a:pt x="26273" y="117364"/>
                      <a:pt x="0" y="91091"/>
                      <a:pt x="0" y="58682"/>
                    </a:cubicBezTo>
                    <a:cubicBezTo>
                      <a:pt x="0" y="26273"/>
                      <a:pt x="26273" y="0"/>
                      <a:pt x="58682" y="0"/>
                    </a:cubicBezTo>
                    <a:cubicBezTo>
                      <a:pt x="91091" y="0"/>
                      <a:pt x="117363" y="26273"/>
                      <a:pt x="117363" y="5868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27"/>
              <p:cNvSpPr/>
              <p:nvPr/>
            </p:nvSpPr>
            <p:spPr>
              <a:xfrm>
                <a:off x="7057827" y="3700748"/>
                <a:ext cx="47281" cy="48645"/>
              </a:xfrm>
              <a:custGeom>
                <a:avLst/>
                <a:gdLst/>
                <a:ahLst/>
                <a:cxnLst/>
                <a:rect l="l" t="t" r="r" b="b"/>
                <a:pathLst>
                  <a:path w="47281" h="48645" extrusionOk="0">
                    <a:moveTo>
                      <a:pt x="0" y="15689"/>
                    </a:moveTo>
                    <a:cubicBezTo>
                      <a:pt x="3045" y="7759"/>
                      <a:pt x="10182" y="1636"/>
                      <a:pt x="19190" y="273"/>
                    </a:cubicBezTo>
                    <a:cubicBezTo>
                      <a:pt x="32545" y="-1726"/>
                      <a:pt x="45010" y="7473"/>
                      <a:pt x="47009" y="20827"/>
                    </a:cubicBezTo>
                    <a:cubicBezTo>
                      <a:pt x="49007" y="34181"/>
                      <a:pt x="39808" y="46647"/>
                      <a:pt x="26454" y="48645"/>
                    </a:cubicBezTo>
                  </a:path>
                </a:pathLst>
              </a:custGeom>
              <a:noFill/>
              <a:ln w="10225" cap="rnd" cmpd="sng">
                <a:solidFill>
                  <a:srgbClr val="D48C65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521;p27"/>
              <p:cNvSpPr/>
              <p:nvPr/>
            </p:nvSpPr>
            <p:spPr>
              <a:xfrm>
                <a:off x="6974848" y="3781747"/>
                <a:ext cx="120376" cy="62082"/>
              </a:xfrm>
              <a:custGeom>
                <a:avLst/>
                <a:gdLst/>
                <a:ahLst/>
                <a:cxnLst/>
                <a:rect l="l" t="t" r="r" b="b"/>
                <a:pathLst>
                  <a:path w="120376" h="62082" extrusionOk="0">
                    <a:moveTo>
                      <a:pt x="0" y="12149"/>
                    </a:moveTo>
                    <a:cubicBezTo>
                      <a:pt x="13988" y="57889"/>
                      <a:pt x="91670" y="101948"/>
                      <a:pt x="120377" y="0"/>
                    </a:cubicBezTo>
                    <a:lnTo>
                      <a:pt x="0" y="1214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522;p27"/>
              <p:cNvSpPr/>
              <p:nvPr/>
            </p:nvSpPr>
            <p:spPr>
              <a:xfrm>
                <a:off x="6664564" y="3713810"/>
                <a:ext cx="66617" cy="91000"/>
              </a:xfrm>
              <a:custGeom>
                <a:avLst/>
                <a:gdLst/>
                <a:ahLst/>
                <a:cxnLst/>
                <a:rect l="l" t="t" r="r" b="b"/>
                <a:pathLst>
                  <a:path w="66617" h="91000" extrusionOk="0">
                    <a:moveTo>
                      <a:pt x="0" y="1103"/>
                    </a:moveTo>
                    <a:cubicBezTo>
                      <a:pt x="14496" y="-1878"/>
                      <a:pt x="30134" y="1262"/>
                      <a:pt x="42378" y="9572"/>
                    </a:cubicBezTo>
                    <a:cubicBezTo>
                      <a:pt x="54621" y="17883"/>
                      <a:pt x="63281" y="31301"/>
                      <a:pt x="65850" y="45860"/>
                    </a:cubicBezTo>
                    <a:cubicBezTo>
                      <a:pt x="67976" y="57819"/>
                      <a:pt x="65787" y="70919"/>
                      <a:pt x="58016" y="80213"/>
                    </a:cubicBezTo>
                    <a:cubicBezTo>
                      <a:pt x="50244" y="89507"/>
                      <a:pt x="36319" y="93948"/>
                      <a:pt x="25281" y="88872"/>
                    </a:cubicBezTo>
                    <a:cubicBezTo>
                      <a:pt x="14274" y="83797"/>
                      <a:pt x="8723" y="68445"/>
                      <a:pt x="15574" y="58421"/>
                    </a:cubicBezTo>
                    <a:cubicBezTo>
                      <a:pt x="22458" y="48334"/>
                      <a:pt x="36890" y="47446"/>
                      <a:pt x="49007" y="48969"/>
                    </a:cubicBezTo>
                  </a:path>
                </a:pathLst>
              </a:custGeom>
              <a:noFill/>
              <a:ln w="10225" cap="rnd" cmpd="sng">
                <a:solidFill>
                  <a:srgbClr val="D48C65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27"/>
              <p:cNvSpPr/>
              <p:nvPr/>
            </p:nvSpPr>
            <p:spPr>
              <a:xfrm>
                <a:off x="6634577" y="3226040"/>
                <a:ext cx="657247" cy="374047"/>
              </a:xfrm>
              <a:custGeom>
                <a:avLst/>
                <a:gdLst/>
                <a:ahLst/>
                <a:cxnLst/>
                <a:rect l="l" t="t" r="r" b="b"/>
                <a:pathLst>
                  <a:path w="657247" h="374047" extrusionOk="0">
                    <a:moveTo>
                      <a:pt x="59487" y="266676"/>
                    </a:moveTo>
                    <a:cubicBezTo>
                      <a:pt x="119786" y="315652"/>
                      <a:pt x="189982" y="352415"/>
                      <a:pt x="264587" y="374048"/>
                    </a:cubicBezTo>
                    <a:cubicBezTo>
                      <a:pt x="236737" y="338046"/>
                      <a:pt x="208919" y="302044"/>
                      <a:pt x="181069" y="266042"/>
                    </a:cubicBezTo>
                    <a:cubicBezTo>
                      <a:pt x="242066" y="308515"/>
                      <a:pt x="315149" y="333447"/>
                      <a:pt x="389373" y="337157"/>
                    </a:cubicBezTo>
                    <a:cubicBezTo>
                      <a:pt x="362316" y="311623"/>
                      <a:pt x="335259" y="286057"/>
                      <a:pt x="308171" y="260523"/>
                    </a:cubicBezTo>
                    <a:cubicBezTo>
                      <a:pt x="378779" y="290308"/>
                      <a:pt x="454621" y="307626"/>
                      <a:pt x="531161" y="311433"/>
                    </a:cubicBezTo>
                    <a:cubicBezTo>
                      <a:pt x="505087" y="286660"/>
                      <a:pt x="478982" y="261886"/>
                      <a:pt x="452908" y="237113"/>
                    </a:cubicBezTo>
                    <a:cubicBezTo>
                      <a:pt x="508228" y="278413"/>
                      <a:pt x="565006" y="310767"/>
                      <a:pt x="657247" y="234005"/>
                    </a:cubicBezTo>
                    <a:cubicBezTo>
                      <a:pt x="603514" y="205108"/>
                      <a:pt x="580771" y="174118"/>
                      <a:pt x="542168" y="117180"/>
                    </a:cubicBezTo>
                    <a:cubicBezTo>
                      <a:pt x="435272" y="-40436"/>
                      <a:pt x="-13183" y="-64955"/>
                      <a:pt x="298" y="206377"/>
                    </a:cubicBezTo>
                    <a:lnTo>
                      <a:pt x="59455" y="2666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524;p27"/>
              <p:cNvSpPr/>
              <p:nvPr/>
            </p:nvSpPr>
            <p:spPr>
              <a:xfrm rot="842175">
                <a:off x="7149056" y="3564127"/>
                <a:ext cx="247854" cy="1120085"/>
              </a:xfrm>
              <a:custGeom>
                <a:avLst/>
                <a:gdLst/>
                <a:ahLst/>
                <a:cxnLst/>
                <a:rect l="l" t="t" r="r" b="b"/>
                <a:pathLst>
                  <a:path w="247890" h="1120250" extrusionOk="0">
                    <a:moveTo>
                      <a:pt x="0" y="0"/>
                    </a:moveTo>
                    <a:lnTo>
                      <a:pt x="247891" y="0"/>
                    </a:lnTo>
                    <a:lnTo>
                      <a:pt x="247891" y="1120251"/>
                    </a:lnTo>
                    <a:lnTo>
                      <a:pt x="0" y="112025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525;p27"/>
              <p:cNvSpPr/>
              <p:nvPr/>
            </p:nvSpPr>
            <p:spPr>
              <a:xfrm rot="842175">
                <a:off x="7222052" y="3741666"/>
                <a:ext cx="122040" cy="697797"/>
              </a:xfrm>
              <a:custGeom>
                <a:avLst/>
                <a:gdLst/>
                <a:ahLst/>
                <a:cxnLst/>
                <a:rect l="l" t="t" r="r" b="b"/>
                <a:pathLst>
                  <a:path w="122058" h="697900" extrusionOk="0">
                    <a:moveTo>
                      <a:pt x="0" y="0"/>
                    </a:moveTo>
                    <a:lnTo>
                      <a:pt x="122058" y="0"/>
                    </a:lnTo>
                    <a:lnTo>
                      <a:pt x="122058" y="697900"/>
                    </a:lnTo>
                    <a:lnTo>
                      <a:pt x="0" y="69790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27"/>
              <p:cNvSpPr/>
              <p:nvPr/>
            </p:nvSpPr>
            <p:spPr>
              <a:xfrm>
                <a:off x="7288494" y="3316703"/>
                <a:ext cx="240499" cy="300418"/>
              </a:xfrm>
              <a:custGeom>
                <a:avLst/>
                <a:gdLst/>
                <a:ahLst/>
                <a:cxnLst/>
                <a:rect l="l" t="t" r="r" b="b"/>
                <a:pathLst>
                  <a:path w="240499" h="300418" extrusionOk="0">
                    <a:moveTo>
                      <a:pt x="224354" y="19508"/>
                    </a:moveTo>
                    <a:lnTo>
                      <a:pt x="146133" y="0"/>
                    </a:lnTo>
                    <a:lnTo>
                      <a:pt x="0" y="240468"/>
                    </a:lnTo>
                    <a:lnTo>
                      <a:pt x="240500" y="300419"/>
                    </a:lnTo>
                    <a:lnTo>
                      <a:pt x="224354" y="1950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527;p27"/>
              <p:cNvSpPr/>
              <p:nvPr/>
            </p:nvSpPr>
            <p:spPr>
              <a:xfrm>
                <a:off x="7260929" y="3661402"/>
                <a:ext cx="240975" cy="58015"/>
              </a:xfrm>
              <a:custGeom>
                <a:avLst/>
                <a:gdLst/>
                <a:ahLst/>
                <a:cxnLst/>
                <a:rect l="l" t="t" r="r" b="b"/>
                <a:pathLst>
                  <a:path w="240975" h="58015" extrusionOk="0">
                    <a:moveTo>
                      <a:pt x="0" y="0"/>
                    </a:moveTo>
                    <a:lnTo>
                      <a:pt x="240976" y="58015"/>
                    </a:lnTo>
                  </a:path>
                </a:pathLst>
              </a:custGeom>
              <a:noFill/>
              <a:ln w="102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528;p27"/>
              <p:cNvSpPr/>
              <p:nvPr/>
            </p:nvSpPr>
            <p:spPr>
              <a:xfrm>
                <a:off x="7069532" y="4428928"/>
                <a:ext cx="241007" cy="58015"/>
              </a:xfrm>
              <a:custGeom>
                <a:avLst/>
                <a:gdLst/>
                <a:ahLst/>
                <a:cxnLst/>
                <a:rect l="l" t="t" r="r" b="b"/>
                <a:pathLst>
                  <a:path w="241007" h="58015" extrusionOk="0">
                    <a:moveTo>
                      <a:pt x="0" y="0"/>
                    </a:moveTo>
                    <a:lnTo>
                      <a:pt x="241007" y="58016"/>
                    </a:lnTo>
                  </a:path>
                </a:pathLst>
              </a:custGeom>
              <a:noFill/>
              <a:ln w="102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7"/>
              <p:cNvSpPr/>
              <p:nvPr/>
            </p:nvSpPr>
            <p:spPr>
              <a:xfrm>
                <a:off x="6492506" y="3951607"/>
                <a:ext cx="597485" cy="598223"/>
              </a:xfrm>
              <a:custGeom>
                <a:avLst/>
                <a:gdLst/>
                <a:ahLst/>
                <a:cxnLst/>
                <a:rect l="l" t="t" r="r" b="b"/>
                <a:pathLst>
                  <a:path w="597485" h="598223" extrusionOk="0">
                    <a:moveTo>
                      <a:pt x="500423" y="235139"/>
                    </a:moveTo>
                    <a:lnTo>
                      <a:pt x="234928" y="333090"/>
                    </a:lnTo>
                    <a:lnTo>
                      <a:pt x="292372" y="0"/>
                    </a:lnTo>
                    <a:cubicBezTo>
                      <a:pt x="188109" y="3870"/>
                      <a:pt x="138531" y="32005"/>
                      <a:pt x="29288" y="306192"/>
                    </a:cubicBezTo>
                    <a:cubicBezTo>
                      <a:pt x="-83159" y="588403"/>
                      <a:pt x="132821" y="733648"/>
                      <a:pt x="597486" y="426790"/>
                    </a:cubicBezTo>
                    <a:lnTo>
                      <a:pt x="500454" y="235139"/>
                    </a:lnTo>
                    <a:close/>
                  </a:path>
                </a:pathLst>
              </a:custGeom>
              <a:solidFill>
                <a:srgbClr val="F4B49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7"/>
              <p:cNvSpPr/>
              <p:nvPr/>
            </p:nvSpPr>
            <p:spPr>
              <a:xfrm>
                <a:off x="6524680" y="3951576"/>
                <a:ext cx="260198" cy="312662"/>
              </a:xfrm>
              <a:custGeom>
                <a:avLst/>
                <a:gdLst/>
                <a:ahLst/>
                <a:cxnLst/>
                <a:rect l="l" t="t" r="r" b="b"/>
                <a:pathLst>
                  <a:path w="260198" h="312662" extrusionOk="0">
                    <a:moveTo>
                      <a:pt x="27565" y="300767"/>
                    </a:moveTo>
                    <a:cubicBezTo>
                      <a:pt x="87166" y="304098"/>
                      <a:pt x="146990" y="305431"/>
                      <a:pt x="206274" y="312662"/>
                    </a:cubicBezTo>
                    <a:lnTo>
                      <a:pt x="260198" y="0"/>
                    </a:lnTo>
                    <a:cubicBezTo>
                      <a:pt x="156855" y="3838"/>
                      <a:pt x="107213" y="31656"/>
                      <a:pt x="0" y="298991"/>
                    </a:cubicBezTo>
                    <a:cubicBezTo>
                      <a:pt x="9199" y="299626"/>
                      <a:pt x="18366" y="300228"/>
                      <a:pt x="27565" y="3007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531;p27"/>
              <p:cNvSpPr/>
              <p:nvPr/>
            </p:nvSpPr>
            <p:spPr>
              <a:xfrm>
                <a:off x="6604043" y="4284698"/>
                <a:ext cx="123390" cy="41933"/>
              </a:xfrm>
              <a:custGeom>
                <a:avLst/>
                <a:gdLst/>
                <a:ahLst/>
                <a:cxnLst/>
                <a:rect l="l" t="t" r="r" b="b"/>
                <a:pathLst>
                  <a:path w="123390" h="41933" extrusionOk="0">
                    <a:moveTo>
                      <a:pt x="123390" y="0"/>
                    </a:moveTo>
                    <a:lnTo>
                      <a:pt x="0" y="41934"/>
                    </a:lnTo>
                  </a:path>
                </a:pathLst>
              </a:custGeom>
              <a:noFill/>
              <a:ln w="10225" cap="rnd" cmpd="sng">
                <a:solidFill>
                  <a:srgbClr val="D48C65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27"/>
              <p:cNvSpPr/>
              <p:nvPr/>
            </p:nvSpPr>
            <p:spPr>
              <a:xfrm>
                <a:off x="6992865" y="4090541"/>
                <a:ext cx="315333" cy="287990"/>
              </a:xfrm>
              <a:custGeom>
                <a:avLst/>
                <a:gdLst/>
                <a:ahLst/>
                <a:cxnLst/>
                <a:rect l="l" t="t" r="r" b="b"/>
                <a:pathLst>
                  <a:path w="315333" h="287990" extrusionOk="0">
                    <a:moveTo>
                      <a:pt x="177441" y="9388"/>
                    </a:moveTo>
                    <a:cubicBezTo>
                      <a:pt x="247542" y="-11737"/>
                      <a:pt x="307778" y="7897"/>
                      <a:pt x="309998" y="18587"/>
                    </a:cubicBezTo>
                    <a:cubicBezTo>
                      <a:pt x="313329" y="34542"/>
                      <a:pt x="285257" y="43043"/>
                      <a:pt x="285257" y="43043"/>
                    </a:cubicBezTo>
                    <a:cubicBezTo>
                      <a:pt x="285257" y="43043"/>
                      <a:pt x="315835" y="47103"/>
                      <a:pt x="315327" y="59823"/>
                    </a:cubicBezTo>
                    <a:cubicBezTo>
                      <a:pt x="314819" y="72542"/>
                      <a:pt x="282782" y="86943"/>
                      <a:pt x="282782" y="86943"/>
                    </a:cubicBezTo>
                    <a:cubicBezTo>
                      <a:pt x="282782" y="86943"/>
                      <a:pt x="307556" y="83771"/>
                      <a:pt x="309046" y="96523"/>
                    </a:cubicBezTo>
                    <a:cubicBezTo>
                      <a:pt x="310791" y="111621"/>
                      <a:pt x="263402" y="140106"/>
                      <a:pt x="263402" y="140106"/>
                    </a:cubicBezTo>
                    <a:cubicBezTo>
                      <a:pt x="336706" y="137980"/>
                      <a:pt x="112066" y="293186"/>
                      <a:pt x="97063" y="287857"/>
                    </a:cubicBezTo>
                    <a:cubicBezTo>
                      <a:pt x="-4568" y="251855"/>
                      <a:pt x="32" y="96205"/>
                      <a:pt x="32" y="96205"/>
                    </a:cubicBezTo>
                    <a:cubicBezTo>
                      <a:pt x="32" y="96205"/>
                      <a:pt x="146419" y="18745"/>
                      <a:pt x="177409" y="9420"/>
                    </a:cubicBezTo>
                    <a:close/>
                  </a:path>
                </a:pathLst>
              </a:custGeom>
              <a:solidFill>
                <a:srgbClr val="F4B49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27"/>
              <p:cNvSpPr/>
              <p:nvPr/>
            </p:nvSpPr>
            <p:spPr>
              <a:xfrm>
                <a:off x="7179948" y="4133505"/>
                <a:ext cx="98172" cy="126768"/>
              </a:xfrm>
              <a:custGeom>
                <a:avLst/>
                <a:gdLst/>
                <a:ahLst/>
                <a:cxnLst/>
                <a:rect l="l" t="t" r="r" b="b"/>
                <a:pathLst>
                  <a:path w="98172" h="126768" extrusionOk="0">
                    <a:moveTo>
                      <a:pt x="8247" y="16859"/>
                    </a:moveTo>
                    <a:cubicBezTo>
                      <a:pt x="38064" y="2395"/>
                      <a:pt x="69942" y="-555"/>
                      <a:pt x="98173" y="79"/>
                    </a:cubicBezTo>
                    <a:moveTo>
                      <a:pt x="95730" y="43980"/>
                    </a:moveTo>
                    <a:cubicBezTo>
                      <a:pt x="52655" y="54289"/>
                      <a:pt x="2760" y="73035"/>
                      <a:pt x="0" y="75255"/>
                    </a:cubicBezTo>
                    <a:moveTo>
                      <a:pt x="76350" y="97110"/>
                    </a:moveTo>
                    <a:cubicBezTo>
                      <a:pt x="62678" y="101837"/>
                      <a:pt x="38635" y="111289"/>
                      <a:pt x="10087" y="126768"/>
                    </a:cubicBezTo>
                  </a:path>
                </a:pathLst>
              </a:custGeom>
              <a:noFill/>
              <a:ln w="10225" cap="rnd" cmpd="sng">
                <a:solidFill>
                  <a:srgbClr val="D48C65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27"/>
              <p:cNvSpPr/>
              <p:nvPr/>
            </p:nvSpPr>
            <p:spPr>
              <a:xfrm>
                <a:off x="7374347" y="3752479"/>
                <a:ext cx="148416" cy="255598"/>
              </a:xfrm>
              <a:custGeom>
                <a:avLst/>
                <a:gdLst/>
                <a:ahLst/>
                <a:cxnLst/>
                <a:rect l="l" t="t" r="r" b="b"/>
                <a:pathLst>
                  <a:path w="148416" h="255598" extrusionOk="0">
                    <a:moveTo>
                      <a:pt x="147097" y="72598"/>
                    </a:moveTo>
                    <a:cubicBezTo>
                      <a:pt x="131428" y="1070"/>
                      <a:pt x="29321" y="-6035"/>
                      <a:pt x="23580" y="3227"/>
                    </a:cubicBezTo>
                    <a:cubicBezTo>
                      <a:pt x="14984" y="17088"/>
                      <a:pt x="36300" y="39863"/>
                      <a:pt x="36300" y="39863"/>
                    </a:cubicBezTo>
                    <a:cubicBezTo>
                      <a:pt x="36300" y="39863"/>
                      <a:pt x="9369" y="32821"/>
                      <a:pt x="5468" y="44970"/>
                    </a:cubicBezTo>
                    <a:cubicBezTo>
                      <a:pt x="1566" y="57119"/>
                      <a:pt x="23580" y="81987"/>
                      <a:pt x="23580" y="81987"/>
                    </a:cubicBezTo>
                    <a:cubicBezTo>
                      <a:pt x="23580" y="81987"/>
                      <a:pt x="6768" y="70505"/>
                      <a:pt x="1027" y="81987"/>
                    </a:cubicBezTo>
                    <a:cubicBezTo>
                      <a:pt x="-5793" y="95563"/>
                      <a:pt x="23580" y="138544"/>
                      <a:pt x="23580" y="138544"/>
                    </a:cubicBezTo>
                    <a:cubicBezTo>
                      <a:pt x="-10646" y="117894"/>
                      <a:pt x="21011" y="187868"/>
                      <a:pt x="59423" y="230500"/>
                    </a:cubicBezTo>
                    <a:lnTo>
                      <a:pt x="54824" y="254924"/>
                    </a:lnTo>
                    <a:cubicBezTo>
                      <a:pt x="54824" y="254924"/>
                      <a:pt x="57679" y="257525"/>
                      <a:pt x="72778" y="252513"/>
                    </a:cubicBezTo>
                    <a:cubicBezTo>
                      <a:pt x="128224" y="234084"/>
                      <a:pt x="154932" y="108505"/>
                      <a:pt x="147065" y="72630"/>
                    </a:cubicBezTo>
                    <a:close/>
                  </a:path>
                </a:pathLst>
              </a:custGeom>
              <a:solidFill>
                <a:srgbClr val="F4B49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27"/>
              <p:cNvSpPr/>
              <p:nvPr/>
            </p:nvSpPr>
            <p:spPr>
              <a:xfrm>
                <a:off x="7397927" y="3792342"/>
                <a:ext cx="91479" cy="203927"/>
              </a:xfrm>
              <a:custGeom>
                <a:avLst/>
                <a:gdLst/>
                <a:ahLst/>
                <a:cxnLst/>
                <a:rect l="l" t="t" r="r" b="b"/>
                <a:pathLst>
                  <a:path w="91479" h="203927" extrusionOk="0">
                    <a:moveTo>
                      <a:pt x="12720" y="0"/>
                    </a:moveTo>
                    <a:cubicBezTo>
                      <a:pt x="39460" y="9072"/>
                      <a:pt x="68420" y="22775"/>
                      <a:pt x="91480" y="46597"/>
                    </a:cubicBezTo>
                    <a:moveTo>
                      <a:pt x="79236" y="104295"/>
                    </a:moveTo>
                    <a:cubicBezTo>
                      <a:pt x="77396" y="101250"/>
                      <a:pt x="36954" y="66580"/>
                      <a:pt x="0" y="42124"/>
                    </a:cubicBezTo>
                    <a:moveTo>
                      <a:pt x="52116" y="149242"/>
                    </a:moveTo>
                    <a:cubicBezTo>
                      <a:pt x="30610" y="124913"/>
                      <a:pt x="11261" y="107784"/>
                      <a:pt x="32" y="98681"/>
                    </a:cubicBezTo>
                    <a:moveTo>
                      <a:pt x="35843" y="190637"/>
                    </a:moveTo>
                    <a:cubicBezTo>
                      <a:pt x="41870" y="196600"/>
                      <a:pt x="44820" y="199169"/>
                      <a:pt x="50657" y="203927"/>
                    </a:cubicBezTo>
                  </a:path>
                </a:pathLst>
              </a:custGeom>
              <a:noFill/>
              <a:ln w="10225" cap="rnd" cmpd="sng">
                <a:solidFill>
                  <a:srgbClr val="D48C65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36" name="Google Shape;536;p27"/>
          <p:cNvGrpSpPr/>
          <p:nvPr/>
        </p:nvGrpSpPr>
        <p:grpSpPr>
          <a:xfrm>
            <a:off x="2071471" y="-115075"/>
            <a:ext cx="621655" cy="918585"/>
            <a:chOff x="5621885" y="917096"/>
            <a:chExt cx="368657" cy="544745"/>
          </a:xfrm>
        </p:grpSpPr>
        <p:grpSp>
          <p:nvGrpSpPr>
            <p:cNvPr id="537" name="Google Shape;537;p27"/>
            <p:cNvGrpSpPr/>
            <p:nvPr/>
          </p:nvGrpSpPr>
          <p:grpSpPr>
            <a:xfrm>
              <a:off x="5686270" y="1056072"/>
              <a:ext cx="304272" cy="405769"/>
              <a:chOff x="9787695" y="2142122"/>
              <a:chExt cx="304272" cy="405769"/>
            </a:xfrm>
          </p:grpSpPr>
          <p:sp>
            <p:nvSpPr>
              <p:cNvPr id="538" name="Google Shape;538;p27"/>
              <p:cNvSpPr/>
              <p:nvPr/>
            </p:nvSpPr>
            <p:spPr>
              <a:xfrm>
                <a:off x="9787695" y="2142122"/>
                <a:ext cx="282267" cy="327329"/>
              </a:xfrm>
              <a:custGeom>
                <a:avLst/>
                <a:gdLst/>
                <a:ahLst/>
                <a:cxnLst/>
                <a:rect l="l" t="t" r="r" b="b"/>
                <a:pathLst>
                  <a:path w="282267" h="327329" extrusionOk="0">
                    <a:moveTo>
                      <a:pt x="273621" y="92541"/>
                    </a:moveTo>
                    <a:cubicBezTo>
                      <a:pt x="246768" y="19367"/>
                      <a:pt x="165714" y="-18174"/>
                      <a:pt x="92541" y="8680"/>
                    </a:cubicBezTo>
                    <a:cubicBezTo>
                      <a:pt x="19367" y="35534"/>
                      <a:pt x="-18174" y="116587"/>
                      <a:pt x="8680" y="189761"/>
                    </a:cubicBezTo>
                    <a:cubicBezTo>
                      <a:pt x="24601" y="233163"/>
                      <a:pt x="59607" y="264025"/>
                      <a:pt x="100693" y="276348"/>
                    </a:cubicBezTo>
                    <a:lnTo>
                      <a:pt x="119395" y="327329"/>
                    </a:lnTo>
                    <a:lnTo>
                      <a:pt x="278120" y="269096"/>
                    </a:lnTo>
                    <a:lnTo>
                      <a:pt x="259417" y="218114"/>
                    </a:lnTo>
                    <a:cubicBezTo>
                      <a:pt x="282782" y="182127"/>
                      <a:pt x="289516" y="135943"/>
                      <a:pt x="273594" y="9256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27"/>
              <p:cNvSpPr/>
              <p:nvPr/>
            </p:nvSpPr>
            <p:spPr>
              <a:xfrm rot="-1209253">
                <a:off x="9924177" y="2446511"/>
                <a:ext cx="157458" cy="76599"/>
              </a:xfrm>
              <a:custGeom>
                <a:avLst/>
                <a:gdLst/>
                <a:ahLst/>
                <a:cxnLst/>
                <a:rect l="l" t="t" r="r" b="b"/>
                <a:pathLst>
                  <a:path w="157252" h="76499" extrusionOk="0">
                    <a:moveTo>
                      <a:pt x="0" y="0"/>
                    </a:moveTo>
                    <a:lnTo>
                      <a:pt x="157252" y="0"/>
                    </a:lnTo>
                    <a:lnTo>
                      <a:pt x="157252" y="76500"/>
                    </a:lnTo>
                    <a:lnTo>
                      <a:pt x="0" y="7650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7"/>
              <p:cNvSpPr/>
              <p:nvPr/>
            </p:nvSpPr>
            <p:spPr>
              <a:xfrm rot="-1209253">
                <a:off x="9895790" y="2408081"/>
                <a:ext cx="179761" cy="59265"/>
              </a:xfrm>
              <a:custGeom>
                <a:avLst/>
                <a:gdLst/>
                <a:ahLst/>
                <a:cxnLst/>
                <a:rect l="l" t="t" r="r" b="b"/>
                <a:pathLst>
                  <a:path w="179526" h="59187" extrusionOk="0">
                    <a:moveTo>
                      <a:pt x="0" y="0"/>
                    </a:moveTo>
                    <a:lnTo>
                      <a:pt x="179527" y="0"/>
                    </a:lnTo>
                    <a:lnTo>
                      <a:pt x="179527" y="59188"/>
                    </a:lnTo>
                    <a:lnTo>
                      <a:pt x="0" y="5918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7"/>
              <p:cNvSpPr/>
              <p:nvPr/>
            </p:nvSpPr>
            <p:spPr>
              <a:xfrm rot="-1209253">
                <a:off x="9890356" y="2435051"/>
                <a:ext cx="201682" cy="35433"/>
              </a:xfrm>
              <a:custGeom>
                <a:avLst/>
                <a:gdLst/>
                <a:ahLst/>
                <a:cxnLst/>
                <a:rect l="l" t="t" r="r" b="b"/>
                <a:pathLst>
                  <a:path w="201418" h="35387" extrusionOk="0">
                    <a:moveTo>
                      <a:pt x="0" y="0"/>
                    </a:moveTo>
                    <a:lnTo>
                      <a:pt x="201419" y="0"/>
                    </a:lnTo>
                    <a:lnTo>
                      <a:pt x="201419" y="35387"/>
                    </a:lnTo>
                    <a:lnTo>
                      <a:pt x="0" y="353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542;p27"/>
              <p:cNvSpPr/>
              <p:nvPr/>
            </p:nvSpPr>
            <p:spPr>
              <a:xfrm>
                <a:off x="9861236" y="2232566"/>
                <a:ext cx="147544" cy="189938"/>
              </a:xfrm>
              <a:custGeom>
                <a:avLst/>
                <a:gdLst/>
                <a:ahLst/>
                <a:cxnLst/>
                <a:rect l="l" t="t" r="r" b="b"/>
                <a:pathLst>
                  <a:path w="147544" h="189938" extrusionOk="0">
                    <a:moveTo>
                      <a:pt x="80859" y="189939"/>
                    </a:moveTo>
                    <a:lnTo>
                      <a:pt x="39393" y="76934"/>
                    </a:lnTo>
                    <a:cubicBezTo>
                      <a:pt x="24752" y="77969"/>
                      <a:pt x="11639" y="75243"/>
                      <a:pt x="5259" y="65837"/>
                    </a:cubicBezTo>
                    <a:cubicBezTo>
                      <a:pt x="-684" y="57113"/>
                      <a:pt x="-1638" y="47926"/>
                      <a:pt x="2642" y="40674"/>
                    </a:cubicBezTo>
                    <a:cubicBezTo>
                      <a:pt x="6268" y="34512"/>
                      <a:pt x="13138" y="30941"/>
                      <a:pt x="20199" y="31595"/>
                    </a:cubicBezTo>
                    <a:cubicBezTo>
                      <a:pt x="28078" y="32304"/>
                      <a:pt x="34485" y="37893"/>
                      <a:pt x="37784" y="46890"/>
                    </a:cubicBezTo>
                    <a:lnTo>
                      <a:pt x="45308" y="67419"/>
                    </a:lnTo>
                    <a:cubicBezTo>
                      <a:pt x="53296" y="66301"/>
                      <a:pt x="62157" y="64065"/>
                      <a:pt x="71290" y="60712"/>
                    </a:cubicBezTo>
                    <a:cubicBezTo>
                      <a:pt x="80423" y="57359"/>
                      <a:pt x="88630" y="53351"/>
                      <a:pt x="95445" y="49016"/>
                    </a:cubicBezTo>
                    <a:lnTo>
                      <a:pt x="87921" y="28487"/>
                    </a:lnTo>
                    <a:cubicBezTo>
                      <a:pt x="84622" y="19490"/>
                      <a:pt x="85903" y="11093"/>
                      <a:pt x="91438" y="5450"/>
                    </a:cubicBezTo>
                    <a:cubicBezTo>
                      <a:pt x="96399" y="406"/>
                      <a:pt x="103951" y="-1311"/>
                      <a:pt x="110685" y="1033"/>
                    </a:cubicBezTo>
                    <a:cubicBezTo>
                      <a:pt x="118646" y="3814"/>
                      <a:pt x="123826" y="11421"/>
                      <a:pt x="124943" y="21917"/>
                    </a:cubicBezTo>
                    <a:cubicBezTo>
                      <a:pt x="126143" y="33231"/>
                      <a:pt x="117910" y="43782"/>
                      <a:pt x="106078" y="52479"/>
                    </a:cubicBezTo>
                    <a:lnTo>
                      <a:pt x="147545" y="165484"/>
                    </a:lnTo>
                    <a:lnTo>
                      <a:pt x="139256" y="168510"/>
                    </a:lnTo>
                    <a:lnTo>
                      <a:pt x="98526" y="57495"/>
                    </a:lnTo>
                    <a:cubicBezTo>
                      <a:pt x="90892" y="62130"/>
                      <a:pt x="82414" y="66028"/>
                      <a:pt x="74317" y="69000"/>
                    </a:cubicBezTo>
                    <a:cubicBezTo>
                      <a:pt x="66220" y="71972"/>
                      <a:pt x="57223" y="74480"/>
                      <a:pt x="48389" y="75898"/>
                    </a:cubicBezTo>
                    <a:lnTo>
                      <a:pt x="89120" y="186912"/>
                    </a:lnTo>
                    <a:lnTo>
                      <a:pt x="80832" y="189939"/>
                    </a:lnTo>
                    <a:close/>
                    <a:moveTo>
                      <a:pt x="18536" y="40347"/>
                    </a:moveTo>
                    <a:cubicBezTo>
                      <a:pt x="15183" y="40347"/>
                      <a:pt x="11966" y="42173"/>
                      <a:pt x="10221" y="45145"/>
                    </a:cubicBezTo>
                    <a:cubicBezTo>
                      <a:pt x="7740" y="49343"/>
                      <a:pt x="8585" y="55069"/>
                      <a:pt x="12538" y="60876"/>
                    </a:cubicBezTo>
                    <a:cubicBezTo>
                      <a:pt x="16110" y="66137"/>
                      <a:pt x="24752" y="68618"/>
                      <a:pt x="36203" y="68237"/>
                    </a:cubicBezTo>
                    <a:lnTo>
                      <a:pt x="29496" y="49943"/>
                    </a:lnTo>
                    <a:cubicBezTo>
                      <a:pt x="27396" y="44191"/>
                      <a:pt x="23798" y="40783"/>
                      <a:pt x="19381" y="40401"/>
                    </a:cubicBezTo>
                    <a:cubicBezTo>
                      <a:pt x="19109" y="40401"/>
                      <a:pt x="18809" y="40374"/>
                      <a:pt x="18536" y="40374"/>
                    </a:cubicBezTo>
                    <a:close/>
                    <a:moveTo>
                      <a:pt x="104578" y="8803"/>
                    </a:moveTo>
                    <a:cubicBezTo>
                      <a:pt x="102043" y="8803"/>
                      <a:pt x="99562" y="9785"/>
                      <a:pt x="97735" y="11639"/>
                    </a:cubicBezTo>
                    <a:cubicBezTo>
                      <a:pt x="94627" y="14801"/>
                      <a:pt x="94082" y="19709"/>
                      <a:pt x="96209" y="25461"/>
                    </a:cubicBezTo>
                    <a:lnTo>
                      <a:pt x="102915" y="43754"/>
                    </a:lnTo>
                    <a:cubicBezTo>
                      <a:pt x="111858" y="36639"/>
                      <a:pt x="116874" y="29169"/>
                      <a:pt x="116192" y="22844"/>
                    </a:cubicBezTo>
                    <a:cubicBezTo>
                      <a:pt x="115456" y="15864"/>
                      <a:pt x="112376" y="10957"/>
                      <a:pt x="107796" y="9349"/>
                    </a:cubicBezTo>
                    <a:cubicBezTo>
                      <a:pt x="106732" y="8994"/>
                      <a:pt x="105642" y="8803"/>
                      <a:pt x="104578" y="88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43" name="Google Shape;543;p27"/>
              <p:cNvGrpSpPr/>
              <p:nvPr/>
            </p:nvGrpSpPr>
            <p:grpSpPr>
              <a:xfrm>
                <a:off x="9927564" y="2453830"/>
                <a:ext cx="158316" cy="83315"/>
                <a:chOff x="9927564" y="2453830"/>
                <a:chExt cx="158316" cy="83315"/>
              </a:xfrm>
            </p:grpSpPr>
            <p:sp>
              <p:nvSpPr>
                <p:cNvPr id="544" name="Google Shape;544;p27"/>
                <p:cNvSpPr/>
                <p:nvPr/>
              </p:nvSpPr>
              <p:spPr>
                <a:xfrm>
                  <a:off x="9929064" y="2457974"/>
                  <a:ext cx="155289" cy="75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289" h="75027" extrusionOk="0">
                      <a:moveTo>
                        <a:pt x="0" y="54172"/>
                      </a:moveTo>
                      <a:lnTo>
                        <a:pt x="147629" y="0"/>
                      </a:lnTo>
                      <a:moveTo>
                        <a:pt x="7661" y="75028"/>
                      </a:moveTo>
                      <a:lnTo>
                        <a:pt x="155290" y="20856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5" name="Google Shape;545;p27"/>
                <p:cNvSpPr/>
                <p:nvPr/>
              </p:nvSpPr>
              <p:spPr>
                <a:xfrm>
                  <a:off x="9927564" y="2453830"/>
                  <a:ext cx="158316" cy="83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316" h="83315" extrusionOk="0">
                      <a:moveTo>
                        <a:pt x="10688" y="83316"/>
                      </a:moveTo>
                      <a:lnTo>
                        <a:pt x="7661" y="75028"/>
                      </a:lnTo>
                      <a:lnTo>
                        <a:pt x="155290" y="20856"/>
                      </a:lnTo>
                      <a:lnTo>
                        <a:pt x="158316" y="29144"/>
                      </a:lnTo>
                      <a:lnTo>
                        <a:pt x="10688" y="83316"/>
                      </a:lnTo>
                      <a:close/>
                      <a:moveTo>
                        <a:pt x="3026" y="62459"/>
                      </a:moveTo>
                      <a:lnTo>
                        <a:pt x="0" y="54172"/>
                      </a:lnTo>
                      <a:lnTo>
                        <a:pt x="147629" y="0"/>
                      </a:lnTo>
                      <a:lnTo>
                        <a:pt x="150655" y="8288"/>
                      </a:lnTo>
                      <a:lnTo>
                        <a:pt x="3026" y="6245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546" name="Google Shape;546;p27"/>
            <p:cNvSpPr/>
            <p:nvPr/>
          </p:nvSpPr>
          <p:spPr>
            <a:xfrm>
              <a:off x="5621885" y="917096"/>
              <a:ext cx="241304" cy="163305"/>
            </a:xfrm>
            <a:custGeom>
              <a:avLst/>
              <a:gdLst/>
              <a:ahLst/>
              <a:cxnLst/>
              <a:rect l="l" t="t" r="r" b="b"/>
              <a:pathLst>
                <a:path w="241304" h="163305" extrusionOk="0">
                  <a:moveTo>
                    <a:pt x="158861" y="114941"/>
                  </a:moveTo>
                  <a:lnTo>
                    <a:pt x="134297" y="123965"/>
                  </a:lnTo>
                  <a:lnTo>
                    <a:pt x="96511" y="20992"/>
                  </a:lnTo>
                  <a:lnTo>
                    <a:pt x="121075" y="11968"/>
                  </a:lnTo>
                  <a:lnTo>
                    <a:pt x="158861" y="114941"/>
                  </a:lnTo>
                  <a:close/>
                  <a:moveTo>
                    <a:pt x="241305" y="4471"/>
                  </a:moveTo>
                  <a:lnTo>
                    <a:pt x="215541" y="0"/>
                  </a:lnTo>
                  <a:lnTo>
                    <a:pt x="196784" y="108070"/>
                  </a:lnTo>
                  <a:lnTo>
                    <a:pt x="222548" y="112542"/>
                  </a:lnTo>
                  <a:lnTo>
                    <a:pt x="241305" y="4471"/>
                  </a:lnTo>
                  <a:close/>
                  <a:moveTo>
                    <a:pt x="84215" y="163305"/>
                  </a:moveTo>
                  <a:lnTo>
                    <a:pt x="100982" y="143212"/>
                  </a:lnTo>
                  <a:lnTo>
                    <a:pt x="16766" y="72928"/>
                  </a:lnTo>
                  <a:lnTo>
                    <a:pt x="0" y="93021"/>
                  </a:lnTo>
                  <a:lnTo>
                    <a:pt x="84215" y="16330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7" name="Google Shape;547;p27"/>
          <p:cNvSpPr/>
          <p:nvPr/>
        </p:nvSpPr>
        <p:spPr>
          <a:xfrm>
            <a:off x="10676833" y="4455951"/>
            <a:ext cx="280800" cy="280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8" name="Google Shape;548;p27"/>
          <p:cNvSpPr/>
          <p:nvPr/>
        </p:nvSpPr>
        <p:spPr>
          <a:xfrm rot="1655246">
            <a:off x="9092506" y="1303533"/>
            <a:ext cx="280716" cy="280716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Picture 1" descr="A black background with brown text&#10;&#10;Description automatically generated">
            <a:extLst>
              <a:ext uri="{FF2B5EF4-FFF2-40B4-BE49-F238E27FC236}">
                <a16:creationId xmlns:a16="http://schemas.microsoft.com/office/drawing/2014/main" id="{244873CE-A337-8E57-A992-F948B3C70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1127" y="-56510"/>
            <a:ext cx="12171329" cy="6085666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7B47E-8349-87C2-1F0E-0591E07F3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!! TWO" descr="A purple circle with white dots on a black background&#10;&#10;Description automatically generated">
            <a:extLst>
              <a:ext uri="{FF2B5EF4-FFF2-40B4-BE49-F238E27FC236}">
                <a16:creationId xmlns:a16="http://schemas.microsoft.com/office/drawing/2014/main" id="{255D6FB4-6358-C6E9-0D08-7A97429F84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22" t="17391" r="44380" b="57718"/>
          <a:stretch/>
        </p:blipFill>
        <p:spPr>
          <a:xfrm>
            <a:off x="5558039" y="1848695"/>
            <a:ext cx="1330613" cy="1452880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2C060EB0-1100-64EB-9568-6C6A8B550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24" y="835045"/>
            <a:ext cx="11673846" cy="5836923"/>
          </a:xfrm>
          <a:prstGeom prst="rect">
            <a:avLst/>
          </a:prstGeom>
        </p:spPr>
      </p:pic>
      <p:pic>
        <p:nvPicPr>
          <p:cNvPr id="3" name="!! Má" descr="A black screen with a light bulb&#10;&#10;Description automatically generated">
            <a:extLst>
              <a:ext uri="{FF2B5EF4-FFF2-40B4-BE49-F238E27FC236}">
                <a16:creationId xmlns:a16="http://schemas.microsoft.com/office/drawing/2014/main" id="{7135DE9E-C5D6-F71C-21D4-A8C0F5B03B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3" t="17537" r="68191" b="59834"/>
          <a:stretch/>
        </p:blipFill>
        <p:spPr>
          <a:xfrm>
            <a:off x="2717799" y="1845702"/>
            <a:ext cx="1381761" cy="1320801"/>
          </a:xfrm>
          <a:prstGeom prst="rect">
            <a:avLst/>
          </a:prstGeom>
        </p:spPr>
      </p:pic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E8509F67-46C7-B8D7-A994-08306A5A71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92" t="17605" r="20410" b="59767"/>
          <a:stretch/>
        </p:blipFill>
        <p:spPr>
          <a:xfrm>
            <a:off x="8347133" y="1862607"/>
            <a:ext cx="1330613" cy="1320801"/>
          </a:xfrm>
          <a:prstGeom prst="rect">
            <a:avLst/>
          </a:prstGeom>
        </p:spPr>
      </p:pic>
      <p:pic>
        <p:nvPicPr>
          <p:cNvPr id="11" name="!! Một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E2CD7B7-AE94-796C-12DB-1DD16191F4A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9" t="62131" r="80316" b="16459"/>
          <a:stretch/>
        </p:blipFill>
        <p:spPr>
          <a:xfrm>
            <a:off x="1351452" y="4470399"/>
            <a:ext cx="1320800" cy="1249681"/>
          </a:xfrm>
          <a:prstGeom prst="rect">
            <a:avLst/>
          </a:prstGeom>
        </p:spPr>
      </p:pic>
      <p:pic>
        <p:nvPicPr>
          <p:cNvPr id="13" name="!! Ba" descr="A black screen with a light bulb&#10;&#10;Description automatically generated">
            <a:extLst>
              <a:ext uri="{FF2B5EF4-FFF2-40B4-BE49-F238E27FC236}">
                <a16:creationId xmlns:a16="http://schemas.microsoft.com/office/drawing/2014/main" id="{B0EDFF17-1D80-756B-C6B0-145587DD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3" t="17537" r="68191" b="59834"/>
          <a:stretch/>
        </p:blipFill>
        <p:spPr>
          <a:xfrm>
            <a:off x="2717799" y="1862607"/>
            <a:ext cx="1381761" cy="1320801"/>
          </a:xfrm>
          <a:prstGeom prst="rect">
            <a:avLst/>
          </a:prstGeom>
        </p:spPr>
      </p:pic>
      <p:pic>
        <p:nvPicPr>
          <p:cNvPr id="2" name="!! 2" descr="A pink circle with a white circle on it&#10;&#10;Description automatically generated">
            <a:extLst>
              <a:ext uri="{FF2B5EF4-FFF2-40B4-BE49-F238E27FC236}">
                <a16:creationId xmlns:a16="http://schemas.microsoft.com/office/drawing/2014/main" id="{380B8DD8-A321-57DD-FA3D-60E696E388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9" t="61774" r="56315" b="15598"/>
          <a:stretch/>
        </p:blipFill>
        <p:spPr>
          <a:xfrm>
            <a:off x="4113149" y="4470399"/>
            <a:ext cx="1381761" cy="1320800"/>
          </a:xfrm>
          <a:prstGeom prst="rect">
            <a:avLst/>
          </a:prstGeom>
        </p:spPr>
      </p:pic>
      <p:pic>
        <p:nvPicPr>
          <p:cNvPr id="15" name="!! 1" descr="A pink circle with a white circle on it&#10;&#10;Description automatically generated">
            <a:extLst>
              <a:ext uri="{FF2B5EF4-FFF2-40B4-BE49-F238E27FC236}">
                <a16:creationId xmlns:a16="http://schemas.microsoft.com/office/drawing/2014/main" id="{E2008796-7971-7632-BC5C-B93DDBC9453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9" t="61774" r="56315" b="15598"/>
          <a:stretch/>
        </p:blipFill>
        <p:spPr>
          <a:xfrm>
            <a:off x="4104815" y="4470399"/>
            <a:ext cx="1381761" cy="1320800"/>
          </a:xfrm>
          <a:prstGeom prst="rect">
            <a:avLst/>
          </a:prstGeom>
        </p:spPr>
      </p:pic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088BC76-2635-EBEA-0FED-308E47F6226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22" t="60176" r="7751" b="13663"/>
          <a:stretch/>
        </p:blipFill>
        <p:spPr>
          <a:xfrm>
            <a:off x="9769959" y="4331756"/>
            <a:ext cx="1380641" cy="1526965"/>
          </a:xfrm>
          <a:prstGeom prst="rect">
            <a:avLst/>
          </a:prstGeom>
        </p:spPr>
      </p:pic>
      <p:pic>
        <p:nvPicPr>
          <p:cNvPr id="19" name="!! ONE" descr="A purple circle with white dots on a black background&#10;&#10;Description automatically generated">
            <a:extLst>
              <a:ext uri="{FF2B5EF4-FFF2-40B4-BE49-F238E27FC236}">
                <a16:creationId xmlns:a16="http://schemas.microsoft.com/office/drawing/2014/main" id="{97F74365-A975-DB6A-0720-076922AEE9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22" t="17391" r="44380" b="57718"/>
          <a:stretch/>
        </p:blipFill>
        <p:spPr>
          <a:xfrm>
            <a:off x="5558040" y="1862607"/>
            <a:ext cx="1330613" cy="1452880"/>
          </a:xfrm>
          <a:prstGeom prst="rect">
            <a:avLst/>
          </a:prstGeom>
        </p:spPr>
      </p:pic>
      <p:pic>
        <p:nvPicPr>
          <p:cNvPr id="21" name="Picture 20" descr="A purple circle with a white circle in the middle&#10;&#10;Description automatically generated">
            <a:extLst>
              <a:ext uri="{FF2B5EF4-FFF2-40B4-BE49-F238E27FC236}">
                <a16:creationId xmlns:a16="http://schemas.microsoft.com/office/drawing/2014/main" id="{B99FC7BD-55FA-98AF-E86D-E177E17E178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19" t="57802" r="30470" b="12803"/>
          <a:stretch/>
        </p:blipFill>
        <p:spPr>
          <a:xfrm>
            <a:off x="6819733" y="4199674"/>
            <a:ext cx="1682340" cy="1715783"/>
          </a:xfrm>
          <a:prstGeom prst="rect">
            <a:avLst/>
          </a:prstGeom>
        </p:spPr>
      </p:pic>
      <p:pic>
        <p:nvPicPr>
          <p:cNvPr id="23" name="!! Năm" descr="A screenshot of a video game&#10;&#10;Description automatically generated">
            <a:extLst>
              <a:ext uri="{FF2B5EF4-FFF2-40B4-BE49-F238E27FC236}">
                <a16:creationId xmlns:a16="http://schemas.microsoft.com/office/drawing/2014/main" id="{374E7D07-2326-ADCE-8787-0A5AC14AF81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9" t="32687" r="59609" b="48106"/>
          <a:stretch/>
        </p:blipFill>
        <p:spPr>
          <a:xfrm>
            <a:off x="3134359" y="4331756"/>
            <a:ext cx="570655" cy="586019"/>
          </a:xfrm>
          <a:prstGeom prst="rect">
            <a:avLst/>
          </a:prstGeom>
        </p:spPr>
      </p:pic>
      <p:pic>
        <p:nvPicPr>
          <p:cNvPr id="24" name="!! Hai" descr="A screenshot of a video game&#10;&#10;Description automatically generated">
            <a:extLst>
              <a:ext uri="{FF2B5EF4-FFF2-40B4-BE49-F238E27FC236}">
                <a16:creationId xmlns:a16="http://schemas.microsoft.com/office/drawing/2014/main" id="{5EB72FED-4C95-8250-A8B7-945113B353E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" t="32643" r="88079" b="47680"/>
          <a:stretch/>
        </p:blipFill>
        <p:spPr>
          <a:xfrm>
            <a:off x="1741251" y="2734733"/>
            <a:ext cx="584880" cy="621435"/>
          </a:xfrm>
          <a:prstGeom prst="rect">
            <a:avLst/>
          </a:prstGeom>
        </p:spPr>
      </p:pic>
      <p:pic>
        <p:nvPicPr>
          <p:cNvPr id="25" name="!!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D857CD8C-9BBC-6DD0-DE1E-32E54278F09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85" t="32882" r="31482" b="47911"/>
          <a:stretch/>
        </p:blipFill>
        <p:spPr>
          <a:xfrm>
            <a:off x="4579033" y="2780487"/>
            <a:ext cx="499533" cy="575681"/>
          </a:xfrm>
          <a:prstGeom prst="rect">
            <a:avLst/>
          </a:prstGeom>
        </p:spPr>
      </p:pic>
      <p:pic>
        <p:nvPicPr>
          <p:cNvPr id="26" name="!! THREE" descr="A screenshot of a video game&#10;&#10;Description automatically generated">
            <a:extLst>
              <a:ext uri="{FF2B5EF4-FFF2-40B4-BE49-F238E27FC236}">
                <a16:creationId xmlns:a16="http://schemas.microsoft.com/office/drawing/2014/main" id="{1FA4DB1F-F88E-ADD9-46EA-8E9B836A784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04" t="33339" r="2777" b="50000"/>
          <a:stretch/>
        </p:blipFill>
        <p:spPr>
          <a:xfrm>
            <a:off x="5948519" y="4331756"/>
            <a:ext cx="549654" cy="507723"/>
          </a:xfrm>
          <a:prstGeom prst="rect">
            <a:avLst/>
          </a:prstGeom>
        </p:spPr>
      </p:pic>
      <p:pic>
        <p:nvPicPr>
          <p:cNvPr id="27" name="Picture 26" descr="A screenshot of a video game&#10;&#10;Description automatically generated">
            <a:extLst>
              <a:ext uri="{FF2B5EF4-FFF2-40B4-BE49-F238E27FC236}">
                <a16:creationId xmlns:a16="http://schemas.microsoft.com/office/drawing/2014/main" id="{C8D36EF2-884D-1E02-203C-B79699955AA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8" t="53340" r="74241" b="29670"/>
          <a:stretch/>
        </p:blipFill>
        <p:spPr>
          <a:xfrm>
            <a:off x="7368127" y="2780487"/>
            <a:ext cx="501202" cy="480505"/>
          </a:xfrm>
          <a:prstGeom prst="rect">
            <a:avLst/>
          </a:prstGeom>
        </p:spPr>
      </p:pic>
      <p:pic>
        <p:nvPicPr>
          <p:cNvPr id="28" name="Picture 27" descr="A screenshot of a video game&#10;&#10;Description automatically generated">
            <a:extLst>
              <a:ext uri="{FF2B5EF4-FFF2-40B4-BE49-F238E27FC236}">
                <a16:creationId xmlns:a16="http://schemas.microsoft.com/office/drawing/2014/main" id="{85169069-B97F-EDCB-C832-3579B98FF1F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76" t="53340" r="46065" b="28930"/>
          <a:stretch/>
        </p:blipFill>
        <p:spPr>
          <a:xfrm>
            <a:off x="8741678" y="4393828"/>
            <a:ext cx="547231" cy="523947"/>
          </a:xfrm>
          <a:prstGeom prst="rect">
            <a:avLst/>
          </a:prstGeom>
        </p:spPr>
      </p:pic>
      <p:pic>
        <p:nvPicPr>
          <p:cNvPr id="29" name="Picture 28" descr="A screenshot of a video game&#10;&#10;Description automatically generated">
            <a:extLst>
              <a:ext uri="{FF2B5EF4-FFF2-40B4-BE49-F238E27FC236}">
                <a16:creationId xmlns:a16="http://schemas.microsoft.com/office/drawing/2014/main" id="{47BB99AF-313D-AE02-75DA-5F47D2BCC52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90" t="52089" r="17190" b="28929"/>
          <a:stretch/>
        </p:blipFill>
        <p:spPr>
          <a:xfrm>
            <a:off x="10200982" y="2751608"/>
            <a:ext cx="499533" cy="54996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02CC37A-898C-B9AA-7B13-833096423AC6}"/>
              </a:ext>
            </a:extLst>
          </p:cNvPr>
          <p:cNvSpPr/>
          <p:nvPr/>
        </p:nvSpPr>
        <p:spPr>
          <a:xfrm flipH="1">
            <a:off x="4760221" y="1816888"/>
            <a:ext cx="45719" cy="45719"/>
          </a:xfrm>
          <a:prstGeom prst="ellipse">
            <a:avLst/>
          </a:prstGeom>
          <a:solidFill>
            <a:srgbClr val="AB25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" name="Viết tay 7">
                <a:extLst>
                  <a:ext uri="{FF2B5EF4-FFF2-40B4-BE49-F238E27FC236}">
                    <a16:creationId xmlns:a16="http://schemas.microsoft.com/office/drawing/2014/main" id="{DBC88417-8A49-31C0-0122-9A1554EFD0FF}"/>
                  </a:ext>
                </a:extLst>
              </p14:cNvPr>
              <p14:cNvContentPartPr/>
              <p14:nvPr/>
            </p14:nvContentPartPr>
            <p14:xfrm>
              <a:off x="2403353" y="1435532"/>
              <a:ext cx="7110360" cy="459720"/>
            </p14:xfrm>
          </p:contentPart>
        </mc:Choice>
        <mc:Fallback xmlns="">
          <p:pic>
            <p:nvPicPr>
              <p:cNvPr id="8" name="Viết tay 7">
                <a:extLst>
                  <a:ext uri="{FF2B5EF4-FFF2-40B4-BE49-F238E27FC236}">
                    <a16:creationId xmlns:a16="http://schemas.microsoft.com/office/drawing/2014/main" id="{DBC88417-8A49-31C0-0122-9A1554EFD0F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340353" y="1372892"/>
                <a:ext cx="7236000" cy="58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" name="Viết tay 9">
                <a:extLst>
                  <a:ext uri="{FF2B5EF4-FFF2-40B4-BE49-F238E27FC236}">
                    <a16:creationId xmlns:a16="http://schemas.microsoft.com/office/drawing/2014/main" id="{4540DC91-5D2A-CF6E-83D4-5D14533782BD}"/>
                  </a:ext>
                </a:extLst>
              </p14:cNvPr>
              <p14:cNvContentPartPr/>
              <p14:nvPr/>
            </p14:nvContentPartPr>
            <p14:xfrm>
              <a:off x="540353" y="5715212"/>
              <a:ext cx="5513400" cy="533880"/>
            </p14:xfrm>
          </p:contentPart>
        </mc:Choice>
        <mc:Fallback xmlns="">
          <p:pic>
            <p:nvPicPr>
              <p:cNvPr id="10" name="Viết tay 9">
                <a:extLst>
                  <a:ext uri="{FF2B5EF4-FFF2-40B4-BE49-F238E27FC236}">
                    <a16:creationId xmlns:a16="http://schemas.microsoft.com/office/drawing/2014/main" id="{4540DC91-5D2A-CF6E-83D4-5D14533782B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77353" y="5652212"/>
                <a:ext cx="5639040" cy="65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" name="Viết tay 11">
                <a:extLst>
                  <a:ext uri="{FF2B5EF4-FFF2-40B4-BE49-F238E27FC236}">
                    <a16:creationId xmlns:a16="http://schemas.microsoft.com/office/drawing/2014/main" id="{0A47FDAF-FCD9-81D3-F79B-909546A76434}"/>
                  </a:ext>
                </a:extLst>
              </p14:cNvPr>
              <p14:cNvContentPartPr/>
              <p14:nvPr/>
            </p14:nvContentPartPr>
            <p14:xfrm>
              <a:off x="6822353" y="5747972"/>
              <a:ext cx="4797720" cy="220680"/>
            </p14:xfrm>
          </p:contentPart>
        </mc:Choice>
        <mc:Fallback xmlns="">
          <p:pic>
            <p:nvPicPr>
              <p:cNvPr id="12" name="Viết tay 11">
                <a:extLst>
                  <a:ext uri="{FF2B5EF4-FFF2-40B4-BE49-F238E27FC236}">
                    <a16:creationId xmlns:a16="http://schemas.microsoft.com/office/drawing/2014/main" id="{0A47FDAF-FCD9-81D3-F79B-909546A7643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759713" y="5684972"/>
                <a:ext cx="4923360" cy="34632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4276D2B1-094D-41E4-3AA0-CF93A471BDE8}"/>
              </a:ext>
            </a:extLst>
          </p:cNvPr>
          <p:cNvSpPr txBox="1"/>
          <p:nvPr/>
        </p:nvSpPr>
        <p:spPr>
          <a:xfrm>
            <a:off x="1469522" y="5680941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87E03"/>
                </a:solidFill>
              </a:rPr>
              <a:t>UI - Admin</a:t>
            </a:r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E60CEE3F-ECB4-518A-98FC-A8832997781C}"/>
              </a:ext>
            </a:extLst>
          </p:cNvPr>
          <p:cNvSpPr txBox="1"/>
          <p:nvPr/>
        </p:nvSpPr>
        <p:spPr>
          <a:xfrm>
            <a:off x="2903037" y="1608720"/>
            <a:ext cx="104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83E03"/>
                </a:solidFill>
              </a:rPr>
              <a:t>UI - User</a:t>
            </a: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CFCE5282-57D4-75C2-9B7C-DCB19DCF5964}"/>
              </a:ext>
            </a:extLst>
          </p:cNvPr>
          <p:cNvSpPr txBox="1"/>
          <p:nvPr/>
        </p:nvSpPr>
        <p:spPr>
          <a:xfrm>
            <a:off x="4515119" y="355961"/>
            <a:ext cx="388871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500" b="1" dirty="0">
                <a:solidFill>
                  <a:schemeClr val="bg2">
                    <a:lumMod val="25000"/>
                  </a:schemeClr>
                </a:solidFill>
              </a:rPr>
              <a:t>MID-SEMINAR</a:t>
            </a:r>
            <a:endParaRPr lang="en-US" sz="45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88E0E6DB-E59B-DE6B-975A-913A6C868161}"/>
              </a:ext>
            </a:extLst>
          </p:cNvPr>
          <p:cNvSpPr txBox="1"/>
          <p:nvPr/>
        </p:nvSpPr>
        <p:spPr>
          <a:xfrm>
            <a:off x="4028207" y="5685692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82566"/>
                </a:solidFill>
              </a:rPr>
              <a:t>CSDL - NoSQL</a:t>
            </a:r>
          </a:p>
        </p:txBody>
      </p:sp>
      <p:sp>
        <p:nvSpPr>
          <p:cNvPr id="22" name="Hộp Văn bản 21">
            <a:extLst>
              <a:ext uri="{FF2B5EF4-FFF2-40B4-BE49-F238E27FC236}">
                <a16:creationId xmlns:a16="http://schemas.microsoft.com/office/drawing/2014/main" id="{84A9D7F9-ACA2-5A03-909A-48C91A22AB31}"/>
              </a:ext>
            </a:extLst>
          </p:cNvPr>
          <p:cNvSpPr txBox="1"/>
          <p:nvPr/>
        </p:nvSpPr>
        <p:spPr>
          <a:xfrm>
            <a:off x="5803640" y="1608720"/>
            <a:ext cx="87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B2591"/>
                </a:solidFill>
              </a:rPr>
              <a:t>BCrypt</a:t>
            </a:r>
            <a:endParaRPr lang="en-US" dirty="0">
              <a:solidFill>
                <a:srgbClr val="AB2591"/>
              </a:solidFill>
            </a:endParaRPr>
          </a:p>
        </p:txBody>
      </p:sp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9FBC8D8E-D57A-75B6-C58B-99B081F0C39E}"/>
              </a:ext>
            </a:extLst>
          </p:cNvPr>
          <p:cNvSpPr txBox="1"/>
          <p:nvPr/>
        </p:nvSpPr>
        <p:spPr>
          <a:xfrm>
            <a:off x="7241719" y="5685433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6325DE"/>
                </a:solidFill>
              </a:rPr>
              <a:t>MailKit</a:t>
            </a:r>
            <a:endParaRPr lang="en-US" dirty="0">
              <a:solidFill>
                <a:srgbClr val="6325DE"/>
              </a:solidFill>
            </a:endParaRPr>
          </a:p>
        </p:txBody>
      </p:sp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6950D672-18B7-D93A-EDC1-D32625FDB939}"/>
              </a:ext>
            </a:extLst>
          </p:cNvPr>
          <p:cNvSpPr txBox="1"/>
          <p:nvPr/>
        </p:nvSpPr>
        <p:spPr>
          <a:xfrm>
            <a:off x="8075943" y="1608720"/>
            <a:ext cx="193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97FE"/>
                </a:solidFill>
              </a:rPr>
              <a:t>Ongoing Features</a:t>
            </a:r>
          </a:p>
        </p:txBody>
      </p:sp>
      <p:sp>
        <p:nvSpPr>
          <p:cNvPr id="32" name="Hộp Văn bản 31">
            <a:extLst>
              <a:ext uri="{FF2B5EF4-FFF2-40B4-BE49-F238E27FC236}">
                <a16:creationId xmlns:a16="http://schemas.microsoft.com/office/drawing/2014/main" id="{B9711876-6CFC-F4F8-04F5-FF0A8A06596D}"/>
              </a:ext>
            </a:extLst>
          </p:cNvPr>
          <p:cNvSpPr txBox="1"/>
          <p:nvPr/>
        </p:nvSpPr>
        <p:spPr>
          <a:xfrm>
            <a:off x="10013650" y="5680682"/>
            <a:ext cx="893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A443"/>
                </a:solidFill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563468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48928-D4CD-B8E5-5B6E-F7A924C78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 TWO" descr="A purple circle with white dots on a black background&#10;&#10;Description automatically generated">
            <a:extLst>
              <a:ext uri="{FF2B5EF4-FFF2-40B4-BE49-F238E27FC236}">
                <a16:creationId xmlns:a16="http://schemas.microsoft.com/office/drawing/2014/main" id="{34432461-3D1F-594F-5808-0A0999D110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22" t="17391" r="44380" b="57718"/>
          <a:stretch/>
        </p:blipFill>
        <p:spPr>
          <a:xfrm rot="10800000">
            <a:off x="739823" y="663679"/>
            <a:ext cx="4258624" cy="4649939"/>
          </a:xfrm>
          <a:prstGeom prst="rect">
            <a:avLst/>
          </a:prstGeom>
        </p:spPr>
      </p:pic>
      <p:pic>
        <p:nvPicPr>
          <p:cNvPr id="5" name="!! ONE" descr="A purple circle with white dots on a black background&#10;&#10;Description automatically generated">
            <a:extLst>
              <a:ext uri="{FF2B5EF4-FFF2-40B4-BE49-F238E27FC236}">
                <a16:creationId xmlns:a16="http://schemas.microsoft.com/office/drawing/2014/main" id="{3C75864E-1861-7907-E0FF-06EE2127AD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22" t="17391" r="44380" b="57718"/>
          <a:stretch/>
        </p:blipFill>
        <p:spPr>
          <a:xfrm>
            <a:off x="684134" y="526544"/>
            <a:ext cx="4258624" cy="4649939"/>
          </a:xfrm>
          <a:prstGeom prst="rect">
            <a:avLst/>
          </a:prstGeom>
        </p:spPr>
      </p:pic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155D3D83-CE6A-6146-E5F7-E8F222C3A47A}"/>
              </a:ext>
            </a:extLst>
          </p:cNvPr>
          <p:cNvSpPr/>
          <p:nvPr/>
        </p:nvSpPr>
        <p:spPr>
          <a:xfrm>
            <a:off x="5938868" y="842185"/>
            <a:ext cx="4140200" cy="1007533"/>
          </a:xfrm>
          <a:prstGeom prst="round2DiagRect">
            <a:avLst/>
          </a:prstGeom>
          <a:noFill/>
          <a:ln w="57150">
            <a:solidFill>
              <a:srgbClr val="AB259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Diagonal Corners Rounded 14">
            <a:extLst>
              <a:ext uri="{FF2B5EF4-FFF2-40B4-BE49-F238E27FC236}">
                <a16:creationId xmlns:a16="http://schemas.microsoft.com/office/drawing/2014/main" id="{7503E6A9-5C4E-9010-5752-2ED9C47CD156}"/>
              </a:ext>
            </a:extLst>
          </p:cNvPr>
          <p:cNvSpPr/>
          <p:nvPr/>
        </p:nvSpPr>
        <p:spPr>
          <a:xfrm>
            <a:off x="5938868" y="2604264"/>
            <a:ext cx="4140200" cy="1007533"/>
          </a:xfrm>
          <a:prstGeom prst="round2DiagRect">
            <a:avLst/>
          </a:prstGeom>
          <a:noFill/>
          <a:ln w="57150">
            <a:solidFill>
              <a:srgbClr val="AB259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Diagonal Corners Rounded 15">
            <a:extLst>
              <a:ext uri="{FF2B5EF4-FFF2-40B4-BE49-F238E27FC236}">
                <a16:creationId xmlns:a16="http://schemas.microsoft.com/office/drawing/2014/main" id="{A509B8FC-CB16-A32B-4AE8-01784CBA9104}"/>
              </a:ext>
            </a:extLst>
          </p:cNvPr>
          <p:cNvSpPr/>
          <p:nvPr/>
        </p:nvSpPr>
        <p:spPr>
          <a:xfrm>
            <a:off x="5938868" y="4448985"/>
            <a:ext cx="4140200" cy="1007533"/>
          </a:xfrm>
          <a:prstGeom prst="round2DiagRect">
            <a:avLst/>
          </a:prstGeom>
          <a:noFill/>
          <a:ln w="57150">
            <a:solidFill>
              <a:srgbClr val="AB259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!! THREE" descr="A screenshot of a video game&#10;&#10;Description automatically generated">
            <a:extLst>
              <a:ext uri="{FF2B5EF4-FFF2-40B4-BE49-F238E27FC236}">
                <a16:creationId xmlns:a16="http://schemas.microsoft.com/office/drawing/2014/main" id="{B91902B1-860D-50D9-8A82-166D1302DF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04" t="33339" r="2777" b="50000"/>
          <a:stretch/>
        </p:blipFill>
        <p:spPr>
          <a:xfrm>
            <a:off x="3489328" y="4073587"/>
            <a:ext cx="812800" cy="7507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62FD08-D9A9-10B6-0A91-2BDDCC1D1B24}"/>
              </a:ext>
            </a:extLst>
          </p:cNvPr>
          <p:cNvSpPr txBox="1"/>
          <p:nvPr/>
        </p:nvSpPr>
        <p:spPr>
          <a:xfrm>
            <a:off x="5938868" y="2676074"/>
            <a:ext cx="4140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err="1">
                <a:latin typeface="Montserrat SemiBold" pitchFamily="2" charset="0"/>
              </a:rPr>
              <a:t>Là</a:t>
            </a:r>
            <a:r>
              <a:rPr lang="en-US" sz="1600" dirty="0">
                <a:latin typeface="Montserrat SemiBold" pitchFamily="2" charset="0"/>
              </a:rPr>
              <a:t> </a:t>
            </a:r>
            <a:r>
              <a:rPr lang="en-US" sz="1600" dirty="0" err="1">
                <a:latin typeface="Montserrat SemiBold" pitchFamily="2" charset="0"/>
              </a:rPr>
              <a:t>sự</a:t>
            </a:r>
            <a:r>
              <a:rPr lang="en-US" sz="1600" dirty="0">
                <a:latin typeface="Montserrat SemiBold" pitchFamily="2" charset="0"/>
              </a:rPr>
              <a:t> </a:t>
            </a:r>
            <a:r>
              <a:rPr lang="en-US" sz="1600" dirty="0" err="1">
                <a:latin typeface="Montserrat SemiBold" pitchFamily="2" charset="0"/>
              </a:rPr>
              <a:t>kết</a:t>
            </a:r>
            <a:r>
              <a:rPr lang="en-US" sz="1600" dirty="0">
                <a:latin typeface="Montserrat SemiBold" pitchFamily="2" charset="0"/>
              </a:rPr>
              <a:t> </a:t>
            </a:r>
            <a:r>
              <a:rPr lang="en-US" sz="1600" dirty="0" err="1">
                <a:latin typeface="Montserrat SemiBold" pitchFamily="2" charset="0"/>
              </a:rPr>
              <a:t>hợp</a:t>
            </a:r>
            <a:r>
              <a:rPr lang="en-US" sz="1600" dirty="0">
                <a:latin typeface="Montserrat SemiBold" pitchFamily="2" charset="0"/>
              </a:rPr>
              <a:t> </a:t>
            </a:r>
            <a:r>
              <a:rPr lang="en-US" sz="1600" dirty="0" err="1">
                <a:latin typeface="Montserrat SemiBold" pitchFamily="2" charset="0"/>
              </a:rPr>
              <a:t>của</a:t>
            </a:r>
            <a:r>
              <a:rPr lang="en-US" sz="1600" dirty="0">
                <a:latin typeface="Montserrat SemiBold" pitchFamily="2" charset="0"/>
              </a:rPr>
              <a:t> </a:t>
            </a:r>
            <a:r>
              <a:rPr lang="en-US" sz="1600" dirty="0" err="1">
                <a:latin typeface="Montserrat SemiBold" pitchFamily="2" charset="0"/>
              </a:rPr>
              <a:t>cả</a:t>
            </a:r>
            <a:r>
              <a:rPr lang="en-US" sz="1600" dirty="0">
                <a:latin typeface="Montserrat SemiBold" pitchFamily="2" charset="0"/>
              </a:rPr>
              <a:t> </a:t>
            </a:r>
            <a:r>
              <a:rPr lang="en-US" sz="1600" dirty="0" err="1">
                <a:latin typeface="Montserrat SemiBold" pitchFamily="2" charset="0"/>
              </a:rPr>
              <a:t>ba</a:t>
            </a:r>
            <a:r>
              <a:rPr lang="en-US" sz="1600" dirty="0">
                <a:latin typeface="Montserrat SemiBold" pitchFamily="2" charset="0"/>
              </a:rPr>
              <a:t> </a:t>
            </a:r>
            <a:r>
              <a:rPr lang="en-US" sz="1600" dirty="0" err="1">
                <a:latin typeface="Montserrat SemiBold" pitchFamily="2" charset="0"/>
              </a:rPr>
              <a:t>khái</a:t>
            </a:r>
            <a:r>
              <a:rPr lang="en-US" sz="1600" dirty="0">
                <a:latin typeface="Montserrat SemiBold" pitchFamily="2" charset="0"/>
              </a:rPr>
              <a:t> </a:t>
            </a:r>
            <a:r>
              <a:rPr lang="en-US" sz="1600" dirty="0" err="1">
                <a:latin typeface="Montserrat SemiBold" pitchFamily="2" charset="0"/>
              </a:rPr>
              <a:t>niệm</a:t>
            </a:r>
            <a:r>
              <a:rPr lang="en-US" sz="1600" dirty="0">
                <a:latin typeface="Montserrat SemiBold" pitchFamily="2" charset="0"/>
              </a:rPr>
              <a:t> ta </a:t>
            </a:r>
            <a:r>
              <a:rPr lang="en-US" sz="1600" dirty="0" err="1">
                <a:latin typeface="Montserrat SemiBold" pitchFamily="2" charset="0"/>
              </a:rPr>
              <a:t>vừa</a:t>
            </a:r>
            <a:r>
              <a:rPr lang="en-US" sz="1600" dirty="0">
                <a:latin typeface="Montserrat SemiBold" pitchFamily="2" charset="0"/>
              </a:rPr>
              <a:t> </a:t>
            </a:r>
            <a:r>
              <a:rPr lang="en-US" sz="1600" dirty="0" err="1">
                <a:latin typeface="Montserrat SemiBold" pitchFamily="2" charset="0"/>
              </a:rPr>
              <a:t>tìm</a:t>
            </a:r>
            <a:r>
              <a:rPr lang="en-US" sz="1600" dirty="0">
                <a:latin typeface="Montserrat SemiBold" pitchFamily="2" charset="0"/>
              </a:rPr>
              <a:t> </a:t>
            </a:r>
            <a:r>
              <a:rPr lang="en-US" sz="1600" dirty="0" err="1">
                <a:latin typeface="Montserrat SemiBold" pitchFamily="2" charset="0"/>
              </a:rPr>
              <a:t>hiểu</a:t>
            </a:r>
            <a:r>
              <a:rPr lang="en-US" sz="1600" dirty="0">
                <a:latin typeface="Montserrat SemiBold" pitchFamily="2" charset="0"/>
              </a:rPr>
              <a:t> "hashing" "</a:t>
            </a:r>
            <a:r>
              <a:rPr lang="en-US" sz="1600" dirty="0" err="1">
                <a:latin typeface="Montserrat SemiBold" pitchFamily="2" charset="0"/>
              </a:rPr>
              <a:t>streching</a:t>
            </a:r>
            <a:r>
              <a:rPr lang="en-US" sz="1600" dirty="0">
                <a:latin typeface="Montserrat SemiBold" pitchFamily="2" charset="0"/>
              </a:rPr>
              <a:t>" </a:t>
            </a:r>
            <a:r>
              <a:rPr lang="en-US" sz="1600" dirty="0" err="1">
                <a:latin typeface="Montserrat SemiBold" pitchFamily="2" charset="0"/>
              </a:rPr>
              <a:t>và</a:t>
            </a:r>
            <a:r>
              <a:rPr lang="en-US" sz="1600" dirty="0">
                <a:latin typeface="Montserrat SemiBold" pitchFamily="2" charset="0"/>
              </a:rPr>
              <a:t> "salting“</a:t>
            </a:r>
          </a:p>
          <a:p>
            <a:pPr algn="just"/>
            <a:endParaRPr lang="en-US" sz="1600" dirty="0">
              <a:latin typeface="Montserrat SemiBold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E61BEC-B6F6-E3B6-7488-A0E1939D7656}"/>
              </a:ext>
            </a:extLst>
          </p:cNvPr>
          <p:cNvSpPr txBox="1"/>
          <p:nvPr/>
        </p:nvSpPr>
        <p:spPr>
          <a:xfrm>
            <a:off x="6034840" y="895611"/>
            <a:ext cx="38528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1400" dirty="0">
                <a:latin typeface="Montserrat SemiBold" pitchFamily="2" charset="0"/>
              </a:rPr>
              <a:t>Là một hàm mã hóa mật khẩu được thiết kế bởi </a:t>
            </a:r>
            <a:r>
              <a:rPr lang="vi-VN" sz="1400" dirty="0" err="1">
                <a:latin typeface="Montserrat SemiBold" pitchFamily="2" charset="0"/>
              </a:rPr>
              <a:t>Niels</a:t>
            </a:r>
            <a:r>
              <a:rPr lang="vi-VN" sz="1400" dirty="0">
                <a:latin typeface="Montserrat SemiBold" pitchFamily="2" charset="0"/>
              </a:rPr>
              <a:t> </a:t>
            </a:r>
            <a:r>
              <a:rPr lang="vi-VN" sz="1400" dirty="0" err="1">
                <a:latin typeface="Montserrat SemiBold" pitchFamily="2" charset="0"/>
              </a:rPr>
              <a:t>Provos</a:t>
            </a:r>
            <a:r>
              <a:rPr lang="vi-VN" sz="1400" dirty="0">
                <a:latin typeface="Montserrat SemiBold" pitchFamily="2" charset="0"/>
              </a:rPr>
              <a:t> và </a:t>
            </a:r>
            <a:r>
              <a:rPr lang="vi-VN" sz="1400" dirty="0" err="1">
                <a:latin typeface="Montserrat SemiBold" pitchFamily="2" charset="0"/>
              </a:rPr>
              <a:t>David</a:t>
            </a:r>
            <a:r>
              <a:rPr lang="vi-VN" sz="1400" dirty="0">
                <a:latin typeface="Montserrat SemiBold" pitchFamily="2" charset="0"/>
              </a:rPr>
              <a:t> </a:t>
            </a:r>
            <a:r>
              <a:rPr lang="vi-VN" sz="1400" dirty="0" err="1">
                <a:latin typeface="Montserrat SemiBold" pitchFamily="2" charset="0"/>
              </a:rPr>
              <a:t>Mazières</a:t>
            </a:r>
            <a:r>
              <a:rPr lang="vi-VN" sz="1400" dirty="0">
                <a:latin typeface="Montserrat SemiBold" pitchFamily="2" charset="0"/>
              </a:rPr>
              <a:t> dựa trên các thuật toán mã hóa </a:t>
            </a:r>
            <a:r>
              <a:rPr lang="vi-VN" sz="1400" dirty="0" err="1">
                <a:latin typeface="Montserrat SemiBold" pitchFamily="2" charset="0"/>
              </a:rPr>
              <a:t>Blowfish</a:t>
            </a:r>
            <a:endParaRPr lang="en-US" sz="1400" dirty="0">
              <a:latin typeface="Montserrat Semi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FCC155-246A-1AD2-D330-07DB44F16207}"/>
              </a:ext>
            </a:extLst>
          </p:cNvPr>
          <p:cNvSpPr txBox="1"/>
          <p:nvPr/>
        </p:nvSpPr>
        <p:spPr>
          <a:xfrm>
            <a:off x="5987135" y="4496646"/>
            <a:ext cx="3900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1400" dirty="0">
                <a:latin typeface="Montserrat SemiBold" pitchFamily="2" charset="0"/>
              </a:rPr>
              <a:t>Thông thường một dãy </a:t>
            </a:r>
            <a:r>
              <a:rPr lang="vi-VN" sz="1400" dirty="0" err="1">
                <a:latin typeface="Montserrat SemiBold" pitchFamily="2" charset="0"/>
              </a:rPr>
              <a:t>hashing</a:t>
            </a:r>
            <a:r>
              <a:rPr lang="vi-VN" sz="1400" dirty="0">
                <a:latin typeface="Montserrat SemiBold" pitchFamily="2" charset="0"/>
              </a:rPr>
              <a:t> của </a:t>
            </a:r>
            <a:r>
              <a:rPr lang="vi-VN" sz="1400" dirty="0" err="1">
                <a:latin typeface="Montserrat SemiBold" pitchFamily="2" charset="0"/>
              </a:rPr>
              <a:t>bcrypt</a:t>
            </a:r>
            <a:r>
              <a:rPr lang="en-US" sz="1400" dirty="0">
                <a:latin typeface="Montserrat SemiBold" pitchFamily="2" charset="0"/>
              </a:rPr>
              <a:t> </a:t>
            </a:r>
            <a:r>
              <a:rPr lang="vi-VN" sz="1400" dirty="0">
                <a:latin typeface="Montserrat SemiBold" pitchFamily="2" charset="0"/>
              </a:rPr>
              <a:t>sẽ có dạng như sau: $[</a:t>
            </a:r>
            <a:r>
              <a:rPr lang="vi-VN" sz="1400" dirty="0" err="1">
                <a:latin typeface="Montserrat SemiBold" pitchFamily="2" charset="0"/>
              </a:rPr>
              <a:t>algorithm</a:t>
            </a:r>
            <a:r>
              <a:rPr lang="vi-VN" sz="1400" dirty="0">
                <a:latin typeface="Montserrat SemiBold" pitchFamily="2" charset="0"/>
              </a:rPr>
              <a:t>]$[</a:t>
            </a:r>
            <a:r>
              <a:rPr lang="vi-VN" sz="1400" dirty="0" err="1">
                <a:latin typeface="Montserrat SemiBold" pitchFamily="2" charset="0"/>
              </a:rPr>
              <a:t>cost</a:t>
            </a:r>
            <a:r>
              <a:rPr lang="vi-VN" sz="1400" dirty="0">
                <a:latin typeface="Montserrat SemiBold" pitchFamily="2" charset="0"/>
              </a:rPr>
              <a:t>]$[22characterssalt][31 </a:t>
            </a:r>
            <a:r>
              <a:rPr lang="vi-VN" sz="1400" dirty="0" err="1">
                <a:latin typeface="Montserrat SemiBold" pitchFamily="2" charset="0"/>
              </a:rPr>
              <a:t>characters</a:t>
            </a:r>
            <a:r>
              <a:rPr lang="vi-VN" sz="1400" dirty="0">
                <a:latin typeface="Montserrat SemiBold" pitchFamily="2" charset="0"/>
              </a:rPr>
              <a:t> </a:t>
            </a:r>
            <a:r>
              <a:rPr lang="vi-VN" sz="1400" dirty="0" err="1">
                <a:latin typeface="Montserrat SemiBold" pitchFamily="2" charset="0"/>
              </a:rPr>
              <a:t>hash</a:t>
            </a:r>
            <a:r>
              <a:rPr lang="vi-VN" sz="1400" dirty="0">
                <a:latin typeface="Montserrat SemiBold" pitchFamily="2" charset="0"/>
              </a:rPr>
              <a:t>]</a:t>
            </a:r>
            <a:endParaRPr lang="en-US" sz="1400" dirty="0">
              <a:latin typeface="Montserrat SemiBold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5E12202-E0B4-778F-A7B6-AD3DEF2FEAAD}"/>
              </a:ext>
            </a:extLst>
          </p:cNvPr>
          <p:cNvSpPr txBox="1">
            <a:spLocks/>
          </p:cNvSpPr>
          <p:nvPr/>
        </p:nvSpPr>
        <p:spPr>
          <a:xfrm>
            <a:off x="758727" y="4778990"/>
            <a:ext cx="4211876" cy="1343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dirty="0" err="1">
                <a:solidFill>
                  <a:srgbClr val="AB2591"/>
                </a:solidFill>
                <a:latin typeface="Montserrat Black" panose="00000A00000000000000" pitchFamily="2" charset="0"/>
              </a:rPr>
              <a:t>BCrypt</a:t>
            </a:r>
            <a:endParaRPr lang="en-US" sz="3000" b="1" dirty="0">
              <a:solidFill>
                <a:srgbClr val="AB2591"/>
              </a:solidFill>
              <a:latin typeface="Montserrat Black" panose="00000A00000000000000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9104DBC-12EF-C050-8249-0275B517409C}"/>
              </a:ext>
            </a:extLst>
          </p:cNvPr>
          <p:cNvGrpSpPr/>
          <p:nvPr/>
        </p:nvGrpSpPr>
        <p:grpSpPr>
          <a:xfrm>
            <a:off x="4516468" y="1345952"/>
            <a:ext cx="1422400" cy="3606800"/>
            <a:chOff x="3877733" y="1121834"/>
            <a:chExt cx="1422400" cy="3606800"/>
          </a:xfrm>
        </p:grpSpPr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CDFB944A-BDE4-DB67-B9B9-75842071A34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953933" y="1121834"/>
              <a:ext cx="1346200" cy="1087966"/>
            </a:xfrm>
            <a:prstGeom prst="bentConnector3">
              <a:avLst/>
            </a:prstGeom>
            <a:ln w="57150">
              <a:solidFill>
                <a:srgbClr val="AB259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E7D4973-E77E-0E65-ADB7-3B5408996397}"/>
                </a:ext>
              </a:extLst>
            </p:cNvPr>
            <p:cNvCxnSpPr>
              <a:cxnSpLocks/>
            </p:cNvCxnSpPr>
            <p:nvPr/>
          </p:nvCxnSpPr>
          <p:spPr>
            <a:xfrm>
              <a:off x="4030133" y="2883913"/>
              <a:ext cx="1270000" cy="0"/>
            </a:xfrm>
            <a:prstGeom prst="straightConnector1">
              <a:avLst/>
            </a:prstGeom>
            <a:ln w="57150">
              <a:solidFill>
                <a:srgbClr val="AB259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6C601911-ACCC-1ED3-3054-9196D550C561}"/>
                </a:ext>
              </a:extLst>
            </p:cNvPr>
            <p:cNvCxnSpPr>
              <a:cxnSpLocks/>
            </p:cNvCxnSpPr>
            <p:nvPr/>
          </p:nvCxnSpPr>
          <p:spPr>
            <a:xfrm>
              <a:off x="3877733" y="3429000"/>
              <a:ext cx="1422400" cy="1299634"/>
            </a:xfrm>
            <a:prstGeom prst="bentConnector3">
              <a:avLst/>
            </a:prstGeom>
            <a:ln w="57150">
              <a:solidFill>
                <a:srgbClr val="AB259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3925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A48D1-D085-4BA6-EAF6-E883277CE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 2" descr="A screen shot of a computer&#10;&#10;Description automatically generated">
            <a:extLst>
              <a:ext uri="{FF2B5EF4-FFF2-40B4-BE49-F238E27FC236}">
                <a16:creationId xmlns:a16="http://schemas.microsoft.com/office/drawing/2014/main" id="{EACFB28A-7408-D74A-BBF2-B6AA75E472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92" t="17605" r="20410" b="59767"/>
          <a:stretch/>
        </p:blipFill>
        <p:spPr>
          <a:xfrm>
            <a:off x="8341003" y="1862606"/>
            <a:ext cx="1330613" cy="1320801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DEFBEC96-9989-7175-EA6E-91BBC9BA5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24" y="835045"/>
            <a:ext cx="11673846" cy="5836923"/>
          </a:xfrm>
          <a:prstGeom prst="rect">
            <a:avLst/>
          </a:prstGeom>
        </p:spPr>
      </p:pic>
      <p:pic>
        <p:nvPicPr>
          <p:cNvPr id="9" name="!! 1" descr="A screen shot of a computer&#10;&#10;Description automatically generated">
            <a:extLst>
              <a:ext uri="{FF2B5EF4-FFF2-40B4-BE49-F238E27FC236}">
                <a16:creationId xmlns:a16="http://schemas.microsoft.com/office/drawing/2014/main" id="{FBEF0790-056F-4A09-586C-CB03ABE693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92" t="17605" r="20410" b="59767"/>
          <a:stretch/>
        </p:blipFill>
        <p:spPr>
          <a:xfrm>
            <a:off x="8347133" y="1862607"/>
            <a:ext cx="1330613" cy="1320801"/>
          </a:xfrm>
          <a:prstGeom prst="rect">
            <a:avLst/>
          </a:prstGeom>
        </p:spPr>
      </p:pic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3D2B063-2258-0A73-A975-E2AF95BBB2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9" t="62131" r="80316" b="16459"/>
          <a:stretch/>
        </p:blipFill>
        <p:spPr>
          <a:xfrm>
            <a:off x="1351452" y="4470399"/>
            <a:ext cx="1320800" cy="1249681"/>
          </a:xfrm>
          <a:prstGeom prst="rect">
            <a:avLst/>
          </a:prstGeom>
        </p:spPr>
      </p:pic>
      <p:pic>
        <p:nvPicPr>
          <p:cNvPr id="13" name="Picture 12" descr="A black screen with a light bulb&#10;&#10;Description automatically generated">
            <a:extLst>
              <a:ext uri="{FF2B5EF4-FFF2-40B4-BE49-F238E27FC236}">
                <a16:creationId xmlns:a16="http://schemas.microsoft.com/office/drawing/2014/main" id="{E963FE91-07BA-3E56-63E1-3BFF3AB1A4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3" t="17537" r="68191" b="59834"/>
          <a:stretch/>
        </p:blipFill>
        <p:spPr>
          <a:xfrm>
            <a:off x="2717799" y="1862607"/>
            <a:ext cx="1381761" cy="1320801"/>
          </a:xfrm>
          <a:prstGeom prst="rect">
            <a:avLst/>
          </a:prstGeom>
        </p:spPr>
      </p:pic>
      <p:pic>
        <p:nvPicPr>
          <p:cNvPr id="15" name="Picture 14" descr="A pink circle with a white circle on it&#10;&#10;Description automatically generated">
            <a:extLst>
              <a:ext uri="{FF2B5EF4-FFF2-40B4-BE49-F238E27FC236}">
                <a16:creationId xmlns:a16="http://schemas.microsoft.com/office/drawing/2014/main" id="{11E65742-988E-433D-C3D7-4C32DE9B46E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9" t="61774" r="56315" b="15598"/>
          <a:stretch/>
        </p:blipFill>
        <p:spPr>
          <a:xfrm>
            <a:off x="4104815" y="4470399"/>
            <a:ext cx="1381761" cy="1320800"/>
          </a:xfrm>
          <a:prstGeom prst="rect">
            <a:avLst/>
          </a:prstGeom>
        </p:spPr>
      </p:pic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5E2C311-5373-6B27-D841-D47E87F26CC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22" t="60176" r="7751" b="13663"/>
          <a:stretch/>
        </p:blipFill>
        <p:spPr>
          <a:xfrm>
            <a:off x="9769959" y="4331756"/>
            <a:ext cx="1380641" cy="1526965"/>
          </a:xfrm>
          <a:prstGeom prst="rect">
            <a:avLst/>
          </a:prstGeom>
        </p:spPr>
      </p:pic>
      <p:pic>
        <p:nvPicPr>
          <p:cNvPr id="19" name="!! ONE" descr="A purple circle with white dots on a black background&#10;&#10;Description automatically generated">
            <a:extLst>
              <a:ext uri="{FF2B5EF4-FFF2-40B4-BE49-F238E27FC236}">
                <a16:creationId xmlns:a16="http://schemas.microsoft.com/office/drawing/2014/main" id="{ACC4D134-7FA5-D538-4B25-31232387256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22" t="17391" r="44380" b="57718"/>
          <a:stretch/>
        </p:blipFill>
        <p:spPr>
          <a:xfrm>
            <a:off x="5558040" y="1862607"/>
            <a:ext cx="1330613" cy="1452880"/>
          </a:xfrm>
          <a:prstGeom prst="rect">
            <a:avLst/>
          </a:prstGeom>
        </p:spPr>
      </p:pic>
      <p:pic>
        <p:nvPicPr>
          <p:cNvPr id="21" name="!! two" descr="A purple circle with a white circle in the middle&#10;&#10;Description automatically generated">
            <a:extLst>
              <a:ext uri="{FF2B5EF4-FFF2-40B4-BE49-F238E27FC236}">
                <a16:creationId xmlns:a16="http://schemas.microsoft.com/office/drawing/2014/main" id="{C8BEB557-22AF-924D-128C-6E9FBCCA113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19" t="57802" r="30470" b="12803"/>
          <a:stretch/>
        </p:blipFill>
        <p:spPr>
          <a:xfrm>
            <a:off x="6819733" y="4199674"/>
            <a:ext cx="1682340" cy="1715783"/>
          </a:xfrm>
          <a:prstGeom prst="rect">
            <a:avLst/>
          </a:prstGeom>
        </p:spPr>
      </p:pic>
      <p:pic>
        <p:nvPicPr>
          <p:cNvPr id="23" name="Picture 22" descr="A screenshot of a video game&#10;&#10;Description automatically generated">
            <a:extLst>
              <a:ext uri="{FF2B5EF4-FFF2-40B4-BE49-F238E27FC236}">
                <a16:creationId xmlns:a16="http://schemas.microsoft.com/office/drawing/2014/main" id="{C9A23807-30F0-DFAC-FCDA-81B5C1D81EE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9" t="32687" r="59609" b="48106"/>
          <a:stretch/>
        </p:blipFill>
        <p:spPr>
          <a:xfrm>
            <a:off x="3134359" y="4331756"/>
            <a:ext cx="570655" cy="586019"/>
          </a:xfrm>
          <a:prstGeom prst="rect">
            <a:avLst/>
          </a:prstGeom>
        </p:spPr>
      </p:pic>
      <p:pic>
        <p:nvPicPr>
          <p:cNvPr id="24" name="Picture 23" descr="A screenshot of a video game&#10;&#10;Description automatically generated">
            <a:extLst>
              <a:ext uri="{FF2B5EF4-FFF2-40B4-BE49-F238E27FC236}">
                <a16:creationId xmlns:a16="http://schemas.microsoft.com/office/drawing/2014/main" id="{1B315872-2AEA-10FD-C418-0762AD285BE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" t="32643" r="88079" b="47680"/>
          <a:stretch/>
        </p:blipFill>
        <p:spPr>
          <a:xfrm>
            <a:off x="1741251" y="2734733"/>
            <a:ext cx="584880" cy="621435"/>
          </a:xfrm>
          <a:prstGeom prst="rect">
            <a:avLst/>
          </a:prstGeom>
        </p:spPr>
      </p:pic>
      <p:pic>
        <p:nvPicPr>
          <p:cNvPr id="25" name="Picture 24" descr="A screenshot of a video game&#10;&#10;Description automatically generated">
            <a:extLst>
              <a:ext uri="{FF2B5EF4-FFF2-40B4-BE49-F238E27FC236}">
                <a16:creationId xmlns:a16="http://schemas.microsoft.com/office/drawing/2014/main" id="{25A5D8AC-D307-2F31-52C8-9F81CAA6C9B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85" t="32882" r="31482" b="47911"/>
          <a:stretch/>
        </p:blipFill>
        <p:spPr>
          <a:xfrm>
            <a:off x="4579033" y="2780487"/>
            <a:ext cx="499533" cy="575681"/>
          </a:xfrm>
          <a:prstGeom prst="rect">
            <a:avLst/>
          </a:prstGeom>
        </p:spPr>
      </p:pic>
      <p:pic>
        <p:nvPicPr>
          <p:cNvPr id="26" name="!! THREE" descr="A screenshot of a video game&#10;&#10;Description automatically generated">
            <a:extLst>
              <a:ext uri="{FF2B5EF4-FFF2-40B4-BE49-F238E27FC236}">
                <a16:creationId xmlns:a16="http://schemas.microsoft.com/office/drawing/2014/main" id="{42E3CE37-273E-8915-9E34-5C6649D4B78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04" t="33339" r="2777" b="50000"/>
          <a:stretch/>
        </p:blipFill>
        <p:spPr>
          <a:xfrm>
            <a:off x="5948519" y="4331756"/>
            <a:ext cx="549654" cy="507723"/>
          </a:xfrm>
          <a:prstGeom prst="rect">
            <a:avLst/>
          </a:prstGeom>
        </p:spPr>
      </p:pic>
      <p:pic>
        <p:nvPicPr>
          <p:cNvPr id="27" name="!! three" descr="A screenshot of a video game&#10;&#10;Description automatically generated">
            <a:extLst>
              <a:ext uri="{FF2B5EF4-FFF2-40B4-BE49-F238E27FC236}">
                <a16:creationId xmlns:a16="http://schemas.microsoft.com/office/drawing/2014/main" id="{BD036E49-F025-2543-C3C9-9244981D25C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8" t="53340" r="74241" b="29670"/>
          <a:stretch/>
        </p:blipFill>
        <p:spPr>
          <a:xfrm>
            <a:off x="7368127" y="2780487"/>
            <a:ext cx="501202" cy="480505"/>
          </a:xfrm>
          <a:prstGeom prst="rect">
            <a:avLst/>
          </a:prstGeom>
        </p:spPr>
      </p:pic>
      <p:pic>
        <p:nvPicPr>
          <p:cNvPr id="28" name="!!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1317DBC3-18B9-F39B-810B-29855C71DC47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76" t="53340" r="46065" b="28930"/>
          <a:stretch/>
        </p:blipFill>
        <p:spPr>
          <a:xfrm>
            <a:off x="8741678" y="4393828"/>
            <a:ext cx="547231" cy="523947"/>
          </a:xfrm>
          <a:prstGeom prst="rect">
            <a:avLst/>
          </a:prstGeom>
        </p:spPr>
      </p:pic>
      <p:pic>
        <p:nvPicPr>
          <p:cNvPr id="29" name="Picture 28" descr="A screenshot of a video game&#10;&#10;Description automatically generated">
            <a:extLst>
              <a:ext uri="{FF2B5EF4-FFF2-40B4-BE49-F238E27FC236}">
                <a16:creationId xmlns:a16="http://schemas.microsoft.com/office/drawing/2014/main" id="{DF984D24-85B6-A986-19A1-F3BCB80FC9A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90" t="52089" r="17190" b="28929"/>
          <a:stretch/>
        </p:blipFill>
        <p:spPr>
          <a:xfrm>
            <a:off x="10200982" y="2751608"/>
            <a:ext cx="499533" cy="549967"/>
          </a:xfrm>
          <a:prstGeom prst="rect">
            <a:avLst/>
          </a:prstGeom>
        </p:spPr>
      </p:pic>
      <p:pic>
        <p:nvPicPr>
          <p:cNvPr id="2" name="Picture 1" descr="A screen shot of a computer&#10;&#10;Description automatically generated">
            <a:extLst>
              <a:ext uri="{FF2B5EF4-FFF2-40B4-BE49-F238E27FC236}">
                <a16:creationId xmlns:a16="http://schemas.microsoft.com/office/drawing/2014/main" id="{85CF038E-7A29-7926-7100-6A8AEC2B26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92" t="17605" r="20410" b="59767"/>
          <a:stretch/>
        </p:blipFill>
        <p:spPr>
          <a:xfrm>
            <a:off x="12385821" y="2228367"/>
            <a:ext cx="1330613" cy="1320801"/>
          </a:xfrm>
          <a:prstGeom prst="rect">
            <a:avLst/>
          </a:prstGeom>
        </p:spPr>
      </p:pic>
      <p:pic>
        <p:nvPicPr>
          <p:cNvPr id="3" name="!! two" descr="A purple circle with a white circle in the middle&#10;&#10;Description automatically generated">
            <a:extLst>
              <a:ext uri="{FF2B5EF4-FFF2-40B4-BE49-F238E27FC236}">
                <a16:creationId xmlns:a16="http://schemas.microsoft.com/office/drawing/2014/main" id="{8A26253D-7F32-FE9E-0C74-0E843C625AD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19" t="57802" r="30470" b="12803"/>
          <a:stretch/>
        </p:blipFill>
        <p:spPr>
          <a:xfrm>
            <a:off x="6819733" y="4199673"/>
            <a:ext cx="1682340" cy="171578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63FE744-28C5-D95F-560D-A19B8FF1BEDD}"/>
              </a:ext>
            </a:extLst>
          </p:cNvPr>
          <p:cNvSpPr/>
          <p:nvPr/>
        </p:nvSpPr>
        <p:spPr>
          <a:xfrm flipH="1">
            <a:off x="4760221" y="1816888"/>
            <a:ext cx="45719" cy="45719"/>
          </a:xfrm>
          <a:prstGeom prst="ellipse">
            <a:avLst/>
          </a:prstGeom>
          <a:solidFill>
            <a:srgbClr val="AB25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" name="Viết tay 7">
                <a:extLst>
                  <a:ext uri="{FF2B5EF4-FFF2-40B4-BE49-F238E27FC236}">
                    <a16:creationId xmlns:a16="http://schemas.microsoft.com/office/drawing/2014/main" id="{6F747B8C-C2BF-01B4-8D4D-9164116832EB}"/>
                  </a:ext>
                </a:extLst>
              </p14:cNvPr>
              <p14:cNvContentPartPr/>
              <p14:nvPr/>
            </p14:nvContentPartPr>
            <p14:xfrm>
              <a:off x="2264782" y="1403852"/>
              <a:ext cx="2219400" cy="515520"/>
            </p14:xfrm>
          </p:contentPart>
        </mc:Choice>
        <mc:Fallback xmlns="">
          <p:pic>
            <p:nvPicPr>
              <p:cNvPr id="8" name="Viết tay 7">
                <a:extLst>
                  <a:ext uri="{FF2B5EF4-FFF2-40B4-BE49-F238E27FC236}">
                    <a16:creationId xmlns:a16="http://schemas.microsoft.com/office/drawing/2014/main" id="{6F747B8C-C2BF-01B4-8D4D-9164116832E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202142" y="1341212"/>
                <a:ext cx="2345040" cy="64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" name="Viết tay 9">
                <a:extLst>
                  <a:ext uri="{FF2B5EF4-FFF2-40B4-BE49-F238E27FC236}">
                    <a16:creationId xmlns:a16="http://schemas.microsoft.com/office/drawing/2014/main" id="{B53ABD8D-59F7-4219-BB68-F439F1C5F590}"/>
                  </a:ext>
                </a:extLst>
              </p14:cNvPr>
              <p14:cNvContentPartPr/>
              <p14:nvPr/>
            </p14:nvContentPartPr>
            <p14:xfrm>
              <a:off x="4694782" y="1657292"/>
              <a:ext cx="4808160" cy="352080"/>
            </p14:xfrm>
          </p:contentPart>
        </mc:Choice>
        <mc:Fallback xmlns="">
          <p:pic>
            <p:nvPicPr>
              <p:cNvPr id="10" name="Viết tay 9">
                <a:extLst>
                  <a:ext uri="{FF2B5EF4-FFF2-40B4-BE49-F238E27FC236}">
                    <a16:creationId xmlns:a16="http://schemas.microsoft.com/office/drawing/2014/main" id="{B53ABD8D-59F7-4219-BB68-F439F1C5F59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632142" y="1594652"/>
                <a:ext cx="4933800" cy="4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" name="Viết tay 11">
                <a:extLst>
                  <a:ext uri="{FF2B5EF4-FFF2-40B4-BE49-F238E27FC236}">
                    <a16:creationId xmlns:a16="http://schemas.microsoft.com/office/drawing/2014/main" id="{22FC652E-E8BC-6AAE-DB91-D9FFD9E3FF5D}"/>
                  </a:ext>
                </a:extLst>
              </p14:cNvPr>
              <p14:cNvContentPartPr/>
              <p14:nvPr/>
            </p14:nvContentPartPr>
            <p14:xfrm>
              <a:off x="1347862" y="5839052"/>
              <a:ext cx="360" cy="5760"/>
            </p14:xfrm>
          </p:contentPart>
        </mc:Choice>
        <mc:Fallback xmlns="">
          <p:pic>
            <p:nvPicPr>
              <p:cNvPr id="12" name="Viết tay 11">
                <a:extLst>
                  <a:ext uri="{FF2B5EF4-FFF2-40B4-BE49-F238E27FC236}">
                    <a16:creationId xmlns:a16="http://schemas.microsoft.com/office/drawing/2014/main" id="{22FC652E-E8BC-6AAE-DB91-D9FFD9E3FF5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284862" y="5776052"/>
                <a:ext cx="12600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Viết tay 13">
                <a:extLst>
                  <a:ext uri="{FF2B5EF4-FFF2-40B4-BE49-F238E27FC236}">
                    <a16:creationId xmlns:a16="http://schemas.microsoft.com/office/drawing/2014/main" id="{8C40D6AC-F509-6638-3C3B-616CD1600B7E}"/>
                  </a:ext>
                </a:extLst>
              </p14:cNvPr>
              <p14:cNvContentPartPr/>
              <p14:nvPr/>
            </p14:nvContentPartPr>
            <p14:xfrm>
              <a:off x="549742" y="5726012"/>
              <a:ext cx="7952040" cy="496440"/>
            </p14:xfrm>
          </p:contentPart>
        </mc:Choice>
        <mc:Fallback xmlns="">
          <p:pic>
            <p:nvPicPr>
              <p:cNvPr id="14" name="Viết tay 13">
                <a:extLst>
                  <a:ext uri="{FF2B5EF4-FFF2-40B4-BE49-F238E27FC236}">
                    <a16:creationId xmlns:a16="http://schemas.microsoft.com/office/drawing/2014/main" id="{8C40D6AC-F509-6638-3C3B-616CD1600B7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87102" y="5663372"/>
                <a:ext cx="8077680" cy="62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6" name="Viết tay 15">
                <a:extLst>
                  <a:ext uri="{FF2B5EF4-FFF2-40B4-BE49-F238E27FC236}">
                    <a16:creationId xmlns:a16="http://schemas.microsoft.com/office/drawing/2014/main" id="{3F435D6A-56DE-F754-DE1D-EF754B820F06}"/>
                  </a:ext>
                </a:extLst>
              </p14:cNvPr>
              <p14:cNvContentPartPr/>
              <p14:nvPr/>
            </p14:nvContentPartPr>
            <p14:xfrm>
              <a:off x="6635182" y="5655812"/>
              <a:ext cx="1808640" cy="180720"/>
            </p14:xfrm>
          </p:contentPart>
        </mc:Choice>
        <mc:Fallback xmlns="">
          <p:pic>
            <p:nvPicPr>
              <p:cNvPr id="16" name="Viết tay 15">
                <a:extLst>
                  <a:ext uri="{FF2B5EF4-FFF2-40B4-BE49-F238E27FC236}">
                    <a16:creationId xmlns:a16="http://schemas.microsoft.com/office/drawing/2014/main" id="{3F435D6A-56DE-F754-DE1D-EF754B820F0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572542" y="5593172"/>
                <a:ext cx="193428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8" name="Viết tay 17">
                <a:extLst>
                  <a:ext uri="{FF2B5EF4-FFF2-40B4-BE49-F238E27FC236}">
                    <a16:creationId xmlns:a16="http://schemas.microsoft.com/office/drawing/2014/main" id="{DDE0D822-3539-97A5-B7F7-8305F260EAC0}"/>
                  </a:ext>
                </a:extLst>
              </p14:cNvPr>
              <p14:cNvContentPartPr/>
              <p14:nvPr/>
            </p14:nvContentPartPr>
            <p14:xfrm>
              <a:off x="9189022" y="5731772"/>
              <a:ext cx="2407320" cy="217080"/>
            </p14:xfrm>
          </p:contentPart>
        </mc:Choice>
        <mc:Fallback xmlns="">
          <p:pic>
            <p:nvPicPr>
              <p:cNvPr id="18" name="Viết tay 17">
                <a:extLst>
                  <a:ext uri="{FF2B5EF4-FFF2-40B4-BE49-F238E27FC236}">
                    <a16:creationId xmlns:a16="http://schemas.microsoft.com/office/drawing/2014/main" id="{DDE0D822-3539-97A5-B7F7-8305F260EAC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126022" y="5669132"/>
                <a:ext cx="253296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0" name="Viết tay 19">
                <a:extLst>
                  <a:ext uri="{FF2B5EF4-FFF2-40B4-BE49-F238E27FC236}">
                    <a16:creationId xmlns:a16="http://schemas.microsoft.com/office/drawing/2014/main" id="{85932F3A-42AC-DA40-975B-DC19AA461148}"/>
                  </a:ext>
                </a:extLst>
              </p14:cNvPr>
              <p14:cNvContentPartPr/>
              <p14:nvPr/>
            </p14:nvContentPartPr>
            <p14:xfrm>
              <a:off x="10500862" y="5759492"/>
              <a:ext cx="489240" cy="171000"/>
            </p14:xfrm>
          </p:contentPart>
        </mc:Choice>
        <mc:Fallback xmlns="">
          <p:pic>
            <p:nvPicPr>
              <p:cNvPr id="20" name="Viết tay 19">
                <a:extLst>
                  <a:ext uri="{FF2B5EF4-FFF2-40B4-BE49-F238E27FC236}">
                    <a16:creationId xmlns:a16="http://schemas.microsoft.com/office/drawing/2014/main" id="{85932F3A-42AC-DA40-975B-DC19AA46114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437862" y="5696852"/>
                <a:ext cx="614880" cy="29664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Hộp Văn bản 21">
            <a:extLst>
              <a:ext uri="{FF2B5EF4-FFF2-40B4-BE49-F238E27FC236}">
                <a16:creationId xmlns:a16="http://schemas.microsoft.com/office/drawing/2014/main" id="{1CCE3771-769D-D4EA-199E-FE5856DED78B}"/>
              </a:ext>
            </a:extLst>
          </p:cNvPr>
          <p:cNvSpPr txBox="1"/>
          <p:nvPr/>
        </p:nvSpPr>
        <p:spPr>
          <a:xfrm>
            <a:off x="1469522" y="5680941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87E03"/>
                </a:solidFill>
              </a:rPr>
              <a:t>UI - Admin</a:t>
            </a:r>
          </a:p>
        </p:txBody>
      </p:sp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10054173-6BE6-5C7F-DB16-06657DBF4EA2}"/>
              </a:ext>
            </a:extLst>
          </p:cNvPr>
          <p:cNvSpPr txBox="1"/>
          <p:nvPr/>
        </p:nvSpPr>
        <p:spPr>
          <a:xfrm>
            <a:off x="2903037" y="1608720"/>
            <a:ext cx="104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83E03"/>
                </a:solidFill>
              </a:rPr>
              <a:t>UI - User</a:t>
            </a:r>
          </a:p>
        </p:txBody>
      </p:sp>
      <p:sp>
        <p:nvSpPr>
          <p:cNvPr id="31" name="TextBox 2">
            <a:extLst>
              <a:ext uri="{FF2B5EF4-FFF2-40B4-BE49-F238E27FC236}">
                <a16:creationId xmlns:a16="http://schemas.microsoft.com/office/drawing/2014/main" id="{32E72D1E-1983-139D-3F50-EA1118BB9AC5}"/>
              </a:ext>
            </a:extLst>
          </p:cNvPr>
          <p:cNvSpPr txBox="1"/>
          <p:nvPr/>
        </p:nvSpPr>
        <p:spPr>
          <a:xfrm>
            <a:off x="4515119" y="355961"/>
            <a:ext cx="388871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500" b="1" dirty="0">
                <a:solidFill>
                  <a:schemeClr val="bg2">
                    <a:lumMod val="25000"/>
                  </a:schemeClr>
                </a:solidFill>
              </a:rPr>
              <a:t>MID-SEMINAR</a:t>
            </a:r>
            <a:endParaRPr lang="en-US" sz="45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2" name="Hộp Văn bản 31">
            <a:extLst>
              <a:ext uri="{FF2B5EF4-FFF2-40B4-BE49-F238E27FC236}">
                <a16:creationId xmlns:a16="http://schemas.microsoft.com/office/drawing/2014/main" id="{799BC9A4-7481-3F4D-A76F-71A3711C3618}"/>
              </a:ext>
            </a:extLst>
          </p:cNvPr>
          <p:cNvSpPr txBox="1"/>
          <p:nvPr/>
        </p:nvSpPr>
        <p:spPr>
          <a:xfrm>
            <a:off x="4028207" y="5685692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82566"/>
                </a:solidFill>
              </a:rPr>
              <a:t>CSDL - NoSQL</a:t>
            </a:r>
          </a:p>
        </p:txBody>
      </p:sp>
      <p:sp>
        <p:nvSpPr>
          <p:cNvPr id="33" name="Hộp Văn bản 32">
            <a:extLst>
              <a:ext uri="{FF2B5EF4-FFF2-40B4-BE49-F238E27FC236}">
                <a16:creationId xmlns:a16="http://schemas.microsoft.com/office/drawing/2014/main" id="{C38F3888-80E1-3DDB-9B78-165792F1A966}"/>
              </a:ext>
            </a:extLst>
          </p:cNvPr>
          <p:cNvSpPr txBox="1"/>
          <p:nvPr/>
        </p:nvSpPr>
        <p:spPr>
          <a:xfrm>
            <a:off x="5803640" y="1608720"/>
            <a:ext cx="87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B2591"/>
                </a:solidFill>
              </a:rPr>
              <a:t>BCrypt</a:t>
            </a:r>
            <a:endParaRPr lang="en-US" dirty="0">
              <a:solidFill>
                <a:srgbClr val="AB2591"/>
              </a:solidFill>
            </a:endParaRPr>
          </a:p>
        </p:txBody>
      </p:sp>
      <p:sp>
        <p:nvSpPr>
          <p:cNvPr id="34" name="Hộp Văn bản 33">
            <a:extLst>
              <a:ext uri="{FF2B5EF4-FFF2-40B4-BE49-F238E27FC236}">
                <a16:creationId xmlns:a16="http://schemas.microsoft.com/office/drawing/2014/main" id="{5E752EB0-B068-274D-26CD-945B7619BCF4}"/>
              </a:ext>
            </a:extLst>
          </p:cNvPr>
          <p:cNvSpPr txBox="1"/>
          <p:nvPr/>
        </p:nvSpPr>
        <p:spPr>
          <a:xfrm>
            <a:off x="7241719" y="5685433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6325DE"/>
                </a:solidFill>
              </a:rPr>
              <a:t>MailKit</a:t>
            </a:r>
            <a:endParaRPr lang="en-US" dirty="0">
              <a:solidFill>
                <a:srgbClr val="6325DE"/>
              </a:solidFill>
            </a:endParaRPr>
          </a:p>
        </p:txBody>
      </p:sp>
      <p:sp>
        <p:nvSpPr>
          <p:cNvPr id="35" name="Hộp Văn bản 34">
            <a:extLst>
              <a:ext uri="{FF2B5EF4-FFF2-40B4-BE49-F238E27FC236}">
                <a16:creationId xmlns:a16="http://schemas.microsoft.com/office/drawing/2014/main" id="{4565C720-9F77-13AE-08D6-B5E09E3C62AF}"/>
              </a:ext>
            </a:extLst>
          </p:cNvPr>
          <p:cNvSpPr txBox="1"/>
          <p:nvPr/>
        </p:nvSpPr>
        <p:spPr>
          <a:xfrm>
            <a:off x="8075943" y="1608720"/>
            <a:ext cx="193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97FE"/>
                </a:solidFill>
              </a:rPr>
              <a:t>Ongoing Features</a:t>
            </a:r>
          </a:p>
        </p:txBody>
      </p:sp>
      <p:sp>
        <p:nvSpPr>
          <p:cNvPr id="36" name="Hộp Văn bản 35">
            <a:extLst>
              <a:ext uri="{FF2B5EF4-FFF2-40B4-BE49-F238E27FC236}">
                <a16:creationId xmlns:a16="http://schemas.microsoft.com/office/drawing/2014/main" id="{E438EA69-3E71-0A23-7D7E-57B338FE0B73}"/>
              </a:ext>
            </a:extLst>
          </p:cNvPr>
          <p:cNvSpPr txBox="1"/>
          <p:nvPr/>
        </p:nvSpPr>
        <p:spPr>
          <a:xfrm>
            <a:off x="10013650" y="5680682"/>
            <a:ext cx="893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A443"/>
                </a:solidFill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468899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71D27-8B2E-2AA9-6E63-02E37877D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!! two" descr="A purple circle with a white circle in the middle&#10;&#10;Description automatically generated">
            <a:extLst>
              <a:ext uri="{FF2B5EF4-FFF2-40B4-BE49-F238E27FC236}">
                <a16:creationId xmlns:a16="http://schemas.microsoft.com/office/drawing/2014/main" id="{C2075765-2BE6-6A36-D539-EA92C0E6FE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19" t="57802" r="30470" b="12803"/>
          <a:stretch/>
        </p:blipFill>
        <p:spPr>
          <a:xfrm rot="10800000">
            <a:off x="218972" y="30160"/>
            <a:ext cx="5489031" cy="5598147"/>
          </a:xfrm>
          <a:prstGeom prst="rect">
            <a:avLst/>
          </a:prstGeom>
        </p:spPr>
      </p:pic>
      <p:pic>
        <p:nvPicPr>
          <p:cNvPr id="8" name="!! one" descr="A purple circle with a white circle in the middle&#10;&#10;Description automatically generated">
            <a:extLst>
              <a:ext uri="{FF2B5EF4-FFF2-40B4-BE49-F238E27FC236}">
                <a16:creationId xmlns:a16="http://schemas.microsoft.com/office/drawing/2014/main" id="{B9FF1B2B-D4FC-B5DC-C795-4B0D54F628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19" t="57802" r="30470" b="12803"/>
          <a:stretch/>
        </p:blipFill>
        <p:spPr>
          <a:xfrm>
            <a:off x="391106" y="224118"/>
            <a:ext cx="5489031" cy="5598147"/>
          </a:xfrm>
          <a:prstGeom prst="rect">
            <a:avLst/>
          </a:prstGeom>
        </p:spPr>
      </p:pic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885756A8-3269-3B76-4F13-DA63AFF31399}"/>
              </a:ext>
            </a:extLst>
          </p:cNvPr>
          <p:cNvSpPr/>
          <p:nvPr/>
        </p:nvSpPr>
        <p:spPr>
          <a:xfrm>
            <a:off x="6174192" y="842185"/>
            <a:ext cx="4140200" cy="1007533"/>
          </a:xfrm>
          <a:prstGeom prst="round2DiagRect">
            <a:avLst/>
          </a:prstGeom>
          <a:noFill/>
          <a:ln w="57150">
            <a:solidFill>
              <a:srgbClr val="6325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Diagonal Corners Rounded 14">
            <a:extLst>
              <a:ext uri="{FF2B5EF4-FFF2-40B4-BE49-F238E27FC236}">
                <a16:creationId xmlns:a16="http://schemas.microsoft.com/office/drawing/2014/main" id="{4D9D7102-F0C8-3E95-F0FE-3D35F40D39EB}"/>
              </a:ext>
            </a:extLst>
          </p:cNvPr>
          <p:cNvSpPr/>
          <p:nvPr/>
        </p:nvSpPr>
        <p:spPr>
          <a:xfrm>
            <a:off x="6174192" y="2604264"/>
            <a:ext cx="4140200" cy="1007533"/>
          </a:xfrm>
          <a:prstGeom prst="round2DiagRect">
            <a:avLst/>
          </a:prstGeom>
          <a:noFill/>
          <a:ln w="57150">
            <a:solidFill>
              <a:srgbClr val="6325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Diagonal Corners Rounded 15">
            <a:extLst>
              <a:ext uri="{FF2B5EF4-FFF2-40B4-BE49-F238E27FC236}">
                <a16:creationId xmlns:a16="http://schemas.microsoft.com/office/drawing/2014/main" id="{FB16E527-711C-030D-B731-60E36CD55D03}"/>
              </a:ext>
            </a:extLst>
          </p:cNvPr>
          <p:cNvSpPr/>
          <p:nvPr/>
        </p:nvSpPr>
        <p:spPr>
          <a:xfrm>
            <a:off x="6174192" y="4448985"/>
            <a:ext cx="4140200" cy="1007533"/>
          </a:xfrm>
          <a:prstGeom prst="round2DiagRect">
            <a:avLst/>
          </a:prstGeom>
          <a:noFill/>
          <a:ln w="57150">
            <a:solidFill>
              <a:srgbClr val="6325D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!! three" descr="A screenshot of a video game&#10;&#10;Description automatically generated">
            <a:extLst>
              <a:ext uri="{FF2B5EF4-FFF2-40B4-BE49-F238E27FC236}">
                <a16:creationId xmlns:a16="http://schemas.microsoft.com/office/drawing/2014/main" id="{8C5F1465-4A4B-F62D-76F9-63CFCC35C4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8" t="53340" r="74241" b="29670"/>
          <a:stretch/>
        </p:blipFill>
        <p:spPr>
          <a:xfrm>
            <a:off x="3754419" y="4137403"/>
            <a:ext cx="783033" cy="7506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8853E4-A2E6-97AB-A2FB-B839E8264111}"/>
              </a:ext>
            </a:extLst>
          </p:cNvPr>
          <p:cNvSpPr txBox="1"/>
          <p:nvPr/>
        </p:nvSpPr>
        <p:spPr>
          <a:xfrm>
            <a:off x="6181670" y="867510"/>
            <a:ext cx="4140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dirty="0">
                <a:latin typeface="Montserrat SemiBold" pitchFamily="2" charset="0"/>
              </a:rPr>
              <a:t>Là một thư viện .NET mã nguồn mở cho IMAP, POP3 và SMTP. Nó là một thư viện ứng dụng thư khách đa nền tảng được xây dựng trên </a:t>
            </a:r>
            <a:r>
              <a:rPr lang="vi-VN" sz="1400" dirty="0" err="1">
                <a:latin typeface="Montserrat SemiBold" pitchFamily="2" charset="0"/>
              </a:rPr>
              <a:t>MimeKit</a:t>
            </a:r>
            <a:endParaRPr lang="en-US" sz="1400" dirty="0">
              <a:latin typeface="Montserrat SemiBold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4AD9D4-B97B-6BF7-E079-780621405F12}"/>
              </a:ext>
            </a:extLst>
          </p:cNvPr>
          <p:cNvSpPr txBox="1"/>
          <p:nvPr/>
        </p:nvSpPr>
        <p:spPr>
          <a:xfrm>
            <a:off x="6181670" y="2645294"/>
            <a:ext cx="42115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Montserrat SemiBold" pitchFamily="2" charset="0"/>
              </a:rPr>
              <a:t>Dự</a:t>
            </a:r>
            <a:r>
              <a:rPr lang="en-US" sz="1400" dirty="0">
                <a:latin typeface="Montserrat SemiBold" pitchFamily="2" charset="0"/>
              </a:rPr>
              <a:t> </a:t>
            </a:r>
            <a:r>
              <a:rPr lang="en-US" sz="1400" dirty="0" err="1">
                <a:latin typeface="Montserrat SemiBold" pitchFamily="2" charset="0"/>
              </a:rPr>
              <a:t>án</a:t>
            </a:r>
            <a:r>
              <a:rPr lang="en-US" sz="1400" dirty="0">
                <a:latin typeface="Montserrat SemiBold" pitchFamily="2" charset="0"/>
              </a:rPr>
              <a:t> </a:t>
            </a:r>
            <a:r>
              <a:rPr lang="en-US" sz="1400" dirty="0" err="1">
                <a:latin typeface="Montserrat SemiBold" pitchFamily="2" charset="0"/>
              </a:rPr>
              <a:t>nhằm</a:t>
            </a:r>
            <a:r>
              <a:rPr lang="en-US" sz="1400" dirty="0">
                <a:latin typeface="Montserrat SemiBold" pitchFamily="2" charset="0"/>
              </a:rPr>
              <a:t> </a:t>
            </a:r>
            <a:r>
              <a:rPr lang="en-US" sz="1400" dirty="0" err="1">
                <a:latin typeface="Montserrat SemiBold" pitchFamily="2" charset="0"/>
              </a:rPr>
              <a:t>mục</a:t>
            </a:r>
            <a:r>
              <a:rPr lang="en-US" sz="1400" dirty="0">
                <a:latin typeface="Montserrat SemiBold" pitchFamily="2" charset="0"/>
              </a:rPr>
              <a:t> </a:t>
            </a:r>
            <a:r>
              <a:rPr lang="en-US" sz="1400" dirty="0" err="1">
                <a:latin typeface="Montserrat SemiBold" pitchFamily="2" charset="0"/>
              </a:rPr>
              <a:t>đích</a:t>
            </a:r>
            <a:r>
              <a:rPr lang="en-US" sz="1400" dirty="0">
                <a:latin typeface="Montserrat SemiBold" pitchFamily="2" charset="0"/>
              </a:rPr>
              <a:t> </a:t>
            </a:r>
            <a:r>
              <a:rPr lang="en-US" sz="1400" dirty="0" err="1">
                <a:latin typeface="Montserrat SemiBold" pitchFamily="2" charset="0"/>
              </a:rPr>
              <a:t>cung</a:t>
            </a:r>
            <a:r>
              <a:rPr lang="en-US" sz="1400" dirty="0">
                <a:latin typeface="Montserrat SemiBold" pitchFamily="2" charset="0"/>
              </a:rPr>
              <a:t> </a:t>
            </a:r>
            <a:r>
              <a:rPr lang="en-US" sz="1400" dirty="0" err="1">
                <a:latin typeface="Montserrat SemiBold" pitchFamily="2" charset="0"/>
              </a:rPr>
              <a:t>cấp</a:t>
            </a:r>
            <a:r>
              <a:rPr lang="en-US" sz="1400" dirty="0">
                <a:latin typeface="Montserrat SemiBold" pitchFamily="2" charset="0"/>
              </a:rPr>
              <a:t> </a:t>
            </a:r>
            <a:r>
              <a:rPr lang="en-US" sz="1400" dirty="0" err="1">
                <a:latin typeface="Montserrat SemiBold" pitchFamily="2" charset="0"/>
              </a:rPr>
              <a:t>triển</a:t>
            </a:r>
            <a:r>
              <a:rPr lang="en-US" sz="1400" dirty="0">
                <a:latin typeface="Montserrat SemiBold" pitchFamily="2" charset="0"/>
              </a:rPr>
              <a:t> </a:t>
            </a:r>
            <a:r>
              <a:rPr lang="en-US" sz="1400" dirty="0" err="1">
                <a:latin typeface="Montserrat SemiBold" pitchFamily="2" charset="0"/>
              </a:rPr>
              <a:t>khai</a:t>
            </a:r>
            <a:r>
              <a:rPr lang="en-US" sz="1400" dirty="0">
                <a:latin typeface="Montserrat SemiBold" pitchFamily="2" charset="0"/>
              </a:rPr>
              <a:t> </a:t>
            </a:r>
            <a:r>
              <a:rPr lang="en-US" sz="1400" dirty="0" err="1">
                <a:latin typeface="Montserrat SemiBold" pitchFamily="2" charset="0"/>
              </a:rPr>
              <a:t>ứng</a:t>
            </a:r>
            <a:r>
              <a:rPr lang="en-US" sz="1400" dirty="0">
                <a:latin typeface="Montserrat SemiBold" pitchFamily="2" charset="0"/>
              </a:rPr>
              <a:t> </a:t>
            </a:r>
            <a:r>
              <a:rPr lang="en-US" sz="1400" dirty="0" err="1">
                <a:latin typeface="Montserrat SemiBold" pitchFamily="2" charset="0"/>
              </a:rPr>
              <a:t>dụng</a:t>
            </a:r>
            <a:r>
              <a:rPr lang="en-US" sz="1400" dirty="0">
                <a:latin typeface="Montserrat SemiBold" pitchFamily="2" charset="0"/>
              </a:rPr>
              <a:t> </a:t>
            </a:r>
            <a:r>
              <a:rPr lang="en-US" sz="1400" dirty="0" err="1">
                <a:latin typeface="Montserrat SemiBold" pitchFamily="2" charset="0"/>
              </a:rPr>
              <a:t>khách</a:t>
            </a:r>
            <a:r>
              <a:rPr lang="en-US" sz="1400" dirty="0">
                <a:latin typeface="Montserrat SemiBold" pitchFamily="2" charset="0"/>
              </a:rPr>
              <a:t> SMTP, POP3 </a:t>
            </a:r>
            <a:r>
              <a:rPr lang="en-US" sz="1400" dirty="0" err="1">
                <a:latin typeface="Montserrat SemiBold" pitchFamily="2" charset="0"/>
              </a:rPr>
              <a:t>và</a:t>
            </a:r>
            <a:r>
              <a:rPr lang="en-US" sz="1400" dirty="0">
                <a:latin typeface="Montserrat SemiBold" pitchFamily="2" charset="0"/>
              </a:rPr>
              <a:t> IMAP </a:t>
            </a:r>
            <a:r>
              <a:rPr lang="en-US" sz="1400" dirty="0" err="1">
                <a:latin typeface="Montserrat SemiBold" pitchFamily="2" charset="0"/>
              </a:rPr>
              <a:t>mạnh</a:t>
            </a:r>
            <a:r>
              <a:rPr lang="en-US" sz="1400" dirty="0">
                <a:latin typeface="Montserrat SemiBold" pitchFamily="2" charset="0"/>
              </a:rPr>
              <a:t> </a:t>
            </a:r>
            <a:r>
              <a:rPr lang="en-US" sz="1400" dirty="0" err="1">
                <a:latin typeface="Montserrat SemiBold" pitchFamily="2" charset="0"/>
              </a:rPr>
              <a:t>mẽ</a:t>
            </a:r>
            <a:r>
              <a:rPr lang="en-US" sz="1400" dirty="0">
                <a:latin typeface="Montserrat SemiBold" pitchFamily="2" charset="0"/>
              </a:rPr>
              <a:t>, </a:t>
            </a:r>
            <a:r>
              <a:rPr lang="en-US" sz="1400" dirty="0" err="1">
                <a:latin typeface="Montserrat SemiBold" pitchFamily="2" charset="0"/>
              </a:rPr>
              <a:t>đầy</a:t>
            </a:r>
            <a:r>
              <a:rPr lang="en-US" sz="1400" dirty="0">
                <a:latin typeface="Montserrat SemiBold" pitchFamily="2" charset="0"/>
              </a:rPr>
              <a:t> </a:t>
            </a:r>
            <a:r>
              <a:rPr lang="en-US" sz="1400" dirty="0" err="1">
                <a:latin typeface="Montserrat SemiBold" pitchFamily="2" charset="0"/>
              </a:rPr>
              <a:t>đủ</a:t>
            </a:r>
            <a:r>
              <a:rPr lang="en-US" sz="1400" dirty="0">
                <a:latin typeface="Montserrat SemiBold" pitchFamily="2" charset="0"/>
              </a:rPr>
              <a:t> </a:t>
            </a:r>
            <a:r>
              <a:rPr lang="en-US" sz="1400" dirty="0" err="1">
                <a:latin typeface="Montserrat SemiBold" pitchFamily="2" charset="0"/>
              </a:rPr>
              <a:t>tính</a:t>
            </a:r>
            <a:r>
              <a:rPr lang="en-US" sz="1400" dirty="0">
                <a:latin typeface="Montserrat SemiBold" pitchFamily="2" charset="0"/>
              </a:rPr>
              <a:t> </a:t>
            </a:r>
            <a:r>
              <a:rPr lang="en-US" sz="1400" dirty="0" err="1">
                <a:latin typeface="Montserrat SemiBold" pitchFamily="2" charset="0"/>
              </a:rPr>
              <a:t>năng</a:t>
            </a:r>
            <a:r>
              <a:rPr lang="en-US" sz="1400" dirty="0">
                <a:latin typeface="Montserrat SemiBold" pitchFamily="2" charset="0"/>
              </a:rPr>
              <a:t> </a:t>
            </a:r>
            <a:r>
              <a:rPr lang="en-US" sz="1400" dirty="0" err="1">
                <a:latin typeface="Montserrat SemiBold" pitchFamily="2" charset="0"/>
              </a:rPr>
              <a:t>và</a:t>
            </a:r>
            <a:r>
              <a:rPr lang="en-US" sz="1400" dirty="0">
                <a:latin typeface="Montserrat SemiBold" pitchFamily="2" charset="0"/>
              </a:rPr>
              <a:t> </a:t>
            </a:r>
            <a:r>
              <a:rPr lang="en-US" sz="1400" dirty="0" err="1">
                <a:latin typeface="Montserrat SemiBold" pitchFamily="2" charset="0"/>
              </a:rPr>
              <a:t>tuân</a:t>
            </a:r>
            <a:r>
              <a:rPr lang="en-US" sz="1400" dirty="0">
                <a:latin typeface="Montserrat SemiBold" pitchFamily="2" charset="0"/>
              </a:rPr>
              <a:t> </a:t>
            </a:r>
            <a:r>
              <a:rPr lang="en-US" sz="1400" dirty="0" err="1">
                <a:latin typeface="Montserrat SemiBold" pitchFamily="2" charset="0"/>
              </a:rPr>
              <a:t>thủ</a:t>
            </a:r>
            <a:r>
              <a:rPr lang="en-US" sz="1400" dirty="0">
                <a:latin typeface="Montserrat SemiBold" pitchFamily="2" charset="0"/>
              </a:rPr>
              <a:t> RFC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955650-ED5F-A89B-7C5B-E1A85108FA87}"/>
              </a:ext>
            </a:extLst>
          </p:cNvPr>
          <p:cNvSpPr txBox="1"/>
          <p:nvPr/>
        </p:nvSpPr>
        <p:spPr>
          <a:xfrm>
            <a:off x="6297043" y="4512752"/>
            <a:ext cx="4211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tserrat SemiBold" pitchFamily="2" charset="0"/>
              </a:rPr>
              <a:t>Một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số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tính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năng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nổi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bật</a:t>
            </a:r>
            <a:r>
              <a:rPr lang="en-US" dirty="0">
                <a:latin typeface="Montserrat SemiBold" pitchFamily="2" charset="0"/>
              </a:rPr>
              <a:t>:</a:t>
            </a:r>
            <a:br>
              <a:rPr lang="en-US" dirty="0">
                <a:latin typeface="Montserrat SemiBold" pitchFamily="2" charset="0"/>
              </a:rPr>
            </a:br>
            <a:r>
              <a:rPr lang="en-US" dirty="0">
                <a:latin typeface="Montserrat SemiBold" pitchFamily="2" charset="0"/>
              </a:rPr>
              <a:t>- </a:t>
            </a:r>
            <a:r>
              <a:rPr lang="en-US" dirty="0" err="1">
                <a:latin typeface="Montserrat SemiBold" pitchFamily="2" charset="0"/>
              </a:rPr>
              <a:t>Tạo</a:t>
            </a:r>
            <a:r>
              <a:rPr lang="en-US" dirty="0">
                <a:latin typeface="Montserrat SemiBold" pitchFamily="2" charset="0"/>
              </a:rPr>
              <a:t> tin </a:t>
            </a:r>
            <a:r>
              <a:rPr lang="en-US" dirty="0" err="1">
                <a:latin typeface="Montserrat SemiBold" pitchFamily="2" charset="0"/>
              </a:rPr>
              <a:t>nhắn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mới</a:t>
            </a:r>
            <a:endParaRPr lang="en-US" dirty="0">
              <a:latin typeface="Montserrat SemiBold" pitchFamily="2" charset="0"/>
            </a:endParaRPr>
          </a:p>
          <a:p>
            <a:r>
              <a:rPr lang="en-US" dirty="0">
                <a:latin typeface="Montserrat SemiBold" pitchFamily="2" charset="0"/>
              </a:rPr>
              <a:t>- </a:t>
            </a:r>
            <a:r>
              <a:rPr lang="en-US" dirty="0" err="1">
                <a:latin typeface="Montserrat SemiBold" pitchFamily="2" charset="0"/>
              </a:rPr>
              <a:t>Tạo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thông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báo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có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tệp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đính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kèm</a:t>
            </a:r>
            <a:endParaRPr lang="en-US" dirty="0">
              <a:latin typeface="Montserrat SemiBold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B3EB048-48D1-09B9-6775-9AE9880929E0}"/>
              </a:ext>
            </a:extLst>
          </p:cNvPr>
          <p:cNvSpPr txBox="1">
            <a:spLocks/>
          </p:cNvSpPr>
          <p:nvPr/>
        </p:nvSpPr>
        <p:spPr>
          <a:xfrm>
            <a:off x="1029683" y="4604152"/>
            <a:ext cx="4211876" cy="1343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dirty="0" err="1">
                <a:solidFill>
                  <a:srgbClr val="6325DE"/>
                </a:solidFill>
                <a:latin typeface="Montserrat Black" panose="00000A00000000000000" pitchFamily="2" charset="0"/>
              </a:rPr>
              <a:t>MailKit</a:t>
            </a:r>
            <a:endParaRPr lang="en-US" sz="3000" b="1" dirty="0">
              <a:solidFill>
                <a:srgbClr val="6325DE"/>
              </a:solidFill>
              <a:latin typeface="Montserrat Black" panose="00000A00000000000000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78125B5-5B8A-183C-7005-E1C6B8E78C11}"/>
              </a:ext>
            </a:extLst>
          </p:cNvPr>
          <p:cNvGrpSpPr/>
          <p:nvPr/>
        </p:nvGrpSpPr>
        <p:grpSpPr>
          <a:xfrm>
            <a:off x="4751792" y="1345952"/>
            <a:ext cx="1422400" cy="3606800"/>
            <a:chOff x="3877733" y="1121834"/>
            <a:chExt cx="1422400" cy="3606800"/>
          </a:xfrm>
        </p:grpSpPr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AC4C2634-72BC-FF0A-BA19-DB0119E2DCE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953933" y="1121834"/>
              <a:ext cx="1346200" cy="1087966"/>
            </a:xfrm>
            <a:prstGeom prst="bentConnector3">
              <a:avLst/>
            </a:prstGeom>
            <a:ln w="57150">
              <a:solidFill>
                <a:srgbClr val="6325DE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0CCF4FA-027A-23F8-22E4-D23369358DD9}"/>
                </a:ext>
              </a:extLst>
            </p:cNvPr>
            <p:cNvCxnSpPr>
              <a:cxnSpLocks/>
            </p:cNvCxnSpPr>
            <p:nvPr/>
          </p:nvCxnSpPr>
          <p:spPr>
            <a:xfrm>
              <a:off x="4030133" y="2883913"/>
              <a:ext cx="1270000" cy="0"/>
            </a:xfrm>
            <a:prstGeom prst="straightConnector1">
              <a:avLst/>
            </a:prstGeom>
            <a:ln w="57150">
              <a:solidFill>
                <a:srgbClr val="6325DE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2703506C-39DA-F49C-250D-05A8B1C61586}"/>
                </a:ext>
              </a:extLst>
            </p:cNvPr>
            <p:cNvCxnSpPr>
              <a:cxnSpLocks/>
            </p:cNvCxnSpPr>
            <p:nvPr/>
          </p:nvCxnSpPr>
          <p:spPr>
            <a:xfrm>
              <a:off x="3877733" y="3429000"/>
              <a:ext cx="1422400" cy="1299634"/>
            </a:xfrm>
            <a:prstGeom prst="bentConnector3">
              <a:avLst/>
            </a:prstGeom>
            <a:ln w="57150">
              <a:solidFill>
                <a:srgbClr val="6325DE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1122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7B8F7-0B76-5A7A-B7B2-2914D49A1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 2" descr="A screen shot of a computer&#10;&#10;Description automatically generated">
            <a:extLst>
              <a:ext uri="{FF2B5EF4-FFF2-40B4-BE49-F238E27FC236}">
                <a16:creationId xmlns:a16="http://schemas.microsoft.com/office/drawing/2014/main" id="{EF2F03AB-3952-8673-A3DD-69EDE5BB26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92" t="17605" r="20410" b="59767"/>
          <a:stretch/>
        </p:blipFill>
        <p:spPr>
          <a:xfrm>
            <a:off x="8341003" y="1862606"/>
            <a:ext cx="1330613" cy="1320801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5EF27DE9-1048-31B6-1F15-5BB0EA36A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24" y="835045"/>
            <a:ext cx="11673846" cy="5836923"/>
          </a:xfrm>
          <a:prstGeom prst="rect">
            <a:avLst/>
          </a:prstGeom>
        </p:spPr>
      </p:pic>
      <p:pic>
        <p:nvPicPr>
          <p:cNvPr id="9" name="!! 1" descr="A screen shot of a computer&#10;&#10;Description automatically generated">
            <a:extLst>
              <a:ext uri="{FF2B5EF4-FFF2-40B4-BE49-F238E27FC236}">
                <a16:creationId xmlns:a16="http://schemas.microsoft.com/office/drawing/2014/main" id="{BB814600-C215-9FA1-CA5E-E72977A9E9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92" t="17605" r="20410" b="59767"/>
          <a:stretch/>
        </p:blipFill>
        <p:spPr>
          <a:xfrm>
            <a:off x="8347133" y="1862607"/>
            <a:ext cx="1330613" cy="1320801"/>
          </a:xfrm>
          <a:prstGeom prst="rect">
            <a:avLst/>
          </a:prstGeom>
        </p:spPr>
      </p:pic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115DF89-1D99-D998-35F5-FBF3F79189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9" t="62131" r="80316" b="16459"/>
          <a:stretch/>
        </p:blipFill>
        <p:spPr>
          <a:xfrm>
            <a:off x="1351452" y="4470399"/>
            <a:ext cx="1320800" cy="1249681"/>
          </a:xfrm>
          <a:prstGeom prst="rect">
            <a:avLst/>
          </a:prstGeom>
        </p:spPr>
      </p:pic>
      <p:pic>
        <p:nvPicPr>
          <p:cNvPr id="13" name="Picture 12" descr="A black screen with a light bulb&#10;&#10;Description automatically generated">
            <a:extLst>
              <a:ext uri="{FF2B5EF4-FFF2-40B4-BE49-F238E27FC236}">
                <a16:creationId xmlns:a16="http://schemas.microsoft.com/office/drawing/2014/main" id="{B9A4B2FE-BF7A-8A89-C82D-89277C63D6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3" t="17537" r="68191" b="59834"/>
          <a:stretch/>
        </p:blipFill>
        <p:spPr>
          <a:xfrm>
            <a:off x="2717799" y="1862607"/>
            <a:ext cx="1381761" cy="1320801"/>
          </a:xfrm>
          <a:prstGeom prst="rect">
            <a:avLst/>
          </a:prstGeom>
        </p:spPr>
      </p:pic>
      <p:pic>
        <p:nvPicPr>
          <p:cNvPr id="15" name="Picture 14" descr="A pink circle with a white circle on it&#10;&#10;Description automatically generated">
            <a:extLst>
              <a:ext uri="{FF2B5EF4-FFF2-40B4-BE49-F238E27FC236}">
                <a16:creationId xmlns:a16="http://schemas.microsoft.com/office/drawing/2014/main" id="{87EFC327-BCE8-C196-BDCA-81EA00A48A6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9" t="61774" r="56315" b="15598"/>
          <a:stretch/>
        </p:blipFill>
        <p:spPr>
          <a:xfrm>
            <a:off x="4104815" y="4470399"/>
            <a:ext cx="1381761" cy="1320800"/>
          </a:xfrm>
          <a:prstGeom prst="rect">
            <a:avLst/>
          </a:prstGeom>
        </p:spPr>
      </p:pic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3EB65DD-0168-BEC6-2944-276285CCA26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22" t="60176" r="7751" b="13663"/>
          <a:stretch/>
        </p:blipFill>
        <p:spPr>
          <a:xfrm>
            <a:off x="9769959" y="4331756"/>
            <a:ext cx="1380641" cy="1526965"/>
          </a:xfrm>
          <a:prstGeom prst="rect">
            <a:avLst/>
          </a:prstGeom>
        </p:spPr>
      </p:pic>
      <p:pic>
        <p:nvPicPr>
          <p:cNvPr id="19" name="!! ONE" descr="A purple circle with white dots on a black background&#10;&#10;Description automatically generated">
            <a:extLst>
              <a:ext uri="{FF2B5EF4-FFF2-40B4-BE49-F238E27FC236}">
                <a16:creationId xmlns:a16="http://schemas.microsoft.com/office/drawing/2014/main" id="{A8CA0629-19B1-ADBD-1BD8-4EBA6B5E0EF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22" t="17391" r="44380" b="57718"/>
          <a:stretch/>
        </p:blipFill>
        <p:spPr>
          <a:xfrm>
            <a:off x="5558040" y="1862607"/>
            <a:ext cx="1330613" cy="1452880"/>
          </a:xfrm>
          <a:prstGeom prst="rect">
            <a:avLst/>
          </a:prstGeom>
        </p:spPr>
      </p:pic>
      <p:pic>
        <p:nvPicPr>
          <p:cNvPr id="21" name="!! two" descr="A purple circle with a white circle in the middle&#10;&#10;Description automatically generated">
            <a:extLst>
              <a:ext uri="{FF2B5EF4-FFF2-40B4-BE49-F238E27FC236}">
                <a16:creationId xmlns:a16="http://schemas.microsoft.com/office/drawing/2014/main" id="{4B69D635-0A49-7E3F-8FBB-8831D4A5ED4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19" t="57802" r="30470" b="12803"/>
          <a:stretch/>
        </p:blipFill>
        <p:spPr>
          <a:xfrm>
            <a:off x="6819733" y="4199674"/>
            <a:ext cx="1682340" cy="1715783"/>
          </a:xfrm>
          <a:prstGeom prst="rect">
            <a:avLst/>
          </a:prstGeom>
        </p:spPr>
      </p:pic>
      <p:pic>
        <p:nvPicPr>
          <p:cNvPr id="23" name="Picture 22" descr="A screenshot of a video game&#10;&#10;Description automatically generated">
            <a:extLst>
              <a:ext uri="{FF2B5EF4-FFF2-40B4-BE49-F238E27FC236}">
                <a16:creationId xmlns:a16="http://schemas.microsoft.com/office/drawing/2014/main" id="{27FE01A1-44BE-C7DE-FF9A-88B40D680D4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9" t="32687" r="59609" b="48106"/>
          <a:stretch/>
        </p:blipFill>
        <p:spPr>
          <a:xfrm>
            <a:off x="3134359" y="4331756"/>
            <a:ext cx="570655" cy="586019"/>
          </a:xfrm>
          <a:prstGeom prst="rect">
            <a:avLst/>
          </a:prstGeom>
        </p:spPr>
      </p:pic>
      <p:pic>
        <p:nvPicPr>
          <p:cNvPr id="24" name="Picture 23" descr="A screenshot of a video game&#10;&#10;Description automatically generated">
            <a:extLst>
              <a:ext uri="{FF2B5EF4-FFF2-40B4-BE49-F238E27FC236}">
                <a16:creationId xmlns:a16="http://schemas.microsoft.com/office/drawing/2014/main" id="{621225DF-7AEF-2A40-3575-2C35EFC3BE0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" t="32643" r="88079" b="47680"/>
          <a:stretch/>
        </p:blipFill>
        <p:spPr>
          <a:xfrm>
            <a:off x="1741251" y="2734733"/>
            <a:ext cx="584880" cy="621435"/>
          </a:xfrm>
          <a:prstGeom prst="rect">
            <a:avLst/>
          </a:prstGeom>
        </p:spPr>
      </p:pic>
      <p:pic>
        <p:nvPicPr>
          <p:cNvPr id="25" name="Picture 24" descr="A screenshot of a video game&#10;&#10;Description automatically generated">
            <a:extLst>
              <a:ext uri="{FF2B5EF4-FFF2-40B4-BE49-F238E27FC236}">
                <a16:creationId xmlns:a16="http://schemas.microsoft.com/office/drawing/2014/main" id="{D3AF4B10-0AB0-193C-003F-DBEABF899AD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85" t="32882" r="31482" b="47911"/>
          <a:stretch/>
        </p:blipFill>
        <p:spPr>
          <a:xfrm>
            <a:off x="4579033" y="2780487"/>
            <a:ext cx="499533" cy="575681"/>
          </a:xfrm>
          <a:prstGeom prst="rect">
            <a:avLst/>
          </a:prstGeom>
        </p:spPr>
      </p:pic>
      <p:pic>
        <p:nvPicPr>
          <p:cNvPr id="26" name="!! THREE" descr="A screenshot of a video game&#10;&#10;Description automatically generated">
            <a:extLst>
              <a:ext uri="{FF2B5EF4-FFF2-40B4-BE49-F238E27FC236}">
                <a16:creationId xmlns:a16="http://schemas.microsoft.com/office/drawing/2014/main" id="{D88A792F-BDE4-4E09-7A39-7B5A5CDBD7E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04" t="33339" r="2777" b="50000"/>
          <a:stretch/>
        </p:blipFill>
        <p:spPr>
          <a:xfrm>
            <a:off x="5948519" y="4331756"/>
            <a:ext cx="549654" cy="507723"/>
          </a:xfrm>
          <a:prstGeom prst="rect">
            <a:avLst/>
          </a:prstGeom>
        </p:spPr>
      </p:pic>
      <p:pic>
        <p:nvPicPr>
          <p:cNvPr id="27" name="!! three" descr="A screenshot of a video game&#10;&#10;Description automatically generated">
            <a:extLst>
              <a:ext uri="{FF2B5EF4-FFF2-40B4-BE49-F238E27FC236}">
                <a16:creationId xmlns:a16="http://schemas.microsoft.com/office/drawing/2014/main" id="{EC05EFEF-E54B-CA3C-DA4E-817FF2D7FCC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8" t="53340" r="74241" b="29670"/>
          <a:stretch/>
        </p:blipFill>
        <p:spPr>
          <a:xfrm>
            <a:off x="7368127" y="2780487"/>
            <a:ext cx="501202" cy="480505"/>
          </a:xfrm>
          <a:prstGeom prst="rect">
            <a:avLst/>
          </a:prstGeom>
        </p:spPr>
      </p:pic>
      <p:pic>
        <p:nvPicPr>
          <p:cNvPr id="28" name="!!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99450F45-BD59-D85A-E51C-529786F7F80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76" t="53340" r="46065" b="28930"/>
          <a:stretch/>
        </p:blipFill>
        <p:spPr>
          <a:xfrm>
            <a:off x="8741678" y="4393828"/>
            <a:ext cx="547231" cy="523947"/>
          </a:xfrm>
          <a:prstGeom prst="rect">
            <a:avLst/>
          </a:prstGeom>
        </p:spPr>
      </p:pic>
      <p:pic>
        <p:nvPicPr>
          <p:cNvPr id="29" name="Picture 28" descr="A screenshot of a video game&#10;&#10;Description automatically generated">
            <a:extLst>
              <a:ext uri="{FF2B5EF4-FFF2-40B4-BE49-F238E27FC236}">
                <a16:creationId xmlns:a16="http://schemas.microsoft.com/office/drawing/2014/main" id="{383D766A-9EE6-83E7-60F3-E2281C9CC02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90" t="52089" r="17190" b="28929"/>
          <a:stretch/>
        </p:blipFill>
        <p:spPr>
          <a:xfrm>
            <a:off x="10200982" y="2751608"/>
            <a:ext cx="499533" cy="549967"/>
          </a:xfrm>
          <a:prstGeom prst="rect">
            <a:avLst/>
          </a:prstGeom>
        </p:spPr>
      </p:pic>
      <p:pic>
        <p:nvPicPr>
          <p:cNvPr id="2" name="Picture 1" descr="A screen shot of a computer&#10;&#10;Description automatically generated">
            <a:extLst>
              <a:ext uri="{FF2B5EF4-FFF2-40B4-BE49-F238E27FC236}">
                <a16:creationId xmlns:a16="http://schemas.microsoft.com/office/drawing/2014/main" id="{115218B7-A9A1-E581-039E-BA914343A7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92" t="17605" r="20410" b="59767"/>
          <a:stretch/>
        </p:blipFill>
        <p:spPr>
          <a:xfrm>
            <a:off x="12385821" y="2228367"/>
            <a:ext cx="1330613" cy="1320801"/>
          </a:xfrm>
          <a:prstGeom prst="rect">
            <a:avLst/>
          </a:prstGeom>
        </p:spPr>
      </p:pic>
      <p:pic>
        <p:nvPicPr>
          <p:cNvPr id="3" name="!! two" descr="A purple circle with a white circle in the middle&#10;&#10;Description automatically generated">
            <a:extLst>
              <a:ext uri="{FF2B5EF4-FFF2-40B4-BE49-F238E27FC236}">
                <a16:creationId xmlns:a16="http://schemas.microsoft.com/office/drawing/2014/main" id="{BC7E6657-B4BC-2E57-2B0B-8D5C8B202E0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19" t="57802" r="30470" b="12803"/>
          <a:stretch/>
        </p:blipFill>
        <p:spPr>
          <a:xfrm>
            <a:off x="6819733" y="4199673"/>
            <a:ext cx="1682340" cy="171578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C900B92-F706-7BE5-7378-121AECC85741}"/>
              </a:ext>
            </a:extLst>
          </p:cNvPr>
          <p:cNvSpPr/>
          <p:nvPr/>
        </p:nvSpPr>
        <p:spPr>
          <a:xfrm flipH="1">
            <a:off x="4760221" y="1816888"/>
            <a:ext cx="45719" cy="45719"/>
          </a:xfrm>
          <a:prstGeom prst="ellipse">
            <a:avLst/>
          </a:prstGeom>
          <a:solidFill>
            <a:srgbClr val="AB25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Viết tay 9">
                <a:extLst>
                  <a:ext uri="{FF2B5EF4-FFF2-40B4-BE49-F238E27FC236}">
                    <a16:creationId xmlns:a16="http://schemas.microsoft.com/office/drawing/2014/main" id="{6A2F5AF2-3E0D-FC15-40C6-5511918322F1}"/>
                  </a:ext>
                </a:extLst>
              </p14:cNvPr>
              <p14:cNvContentPartPr/>
              <p14:nvPr/>
            </p14:nvContentPartPr>
            <p14:xfrm>
              <a:off x="2090902" y="1431932"/>
              <a:ext cx="2656800" cy="445320"/>
            </p14:xfrm>
          </p:contentPart>
        </mc:Choice>
        <mc:Fallback xmlns="">
          <p:pic>
            <p:nvPicPr>
              <p:cNvPr id="10" name="Viết tay 9">
                <a:extLst>
                  <a:ext uri="{FF2B5EF4-FFF2-40B4-BE49-F238E27FC236}">
                    <a16:creationId xmlns:a16="http://schemas.microsoft.com/office/drawing/2014/main" id="{6A2F5AF2-3E0D-FC15-40C6-5511918322F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027902" y="1368932"/>
                <a:ext cx="2782440" cy="57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Viết tay 11">
                <a:extLst>
                  <a:ext uri="{FF2B5EF4-FFF2-40B4-BE49-F238E27FC236}">
                    <a16:creationId xmlns:a16="http://schemas.microsoft.com/office/drawing/2014/main" id="{4F685616-3983-3596-E678-FBF617499302}"/>
                  </a:ext>
                </a:extLst>
              </p14:cNvPr>
              <p14:cNvContentPartPr/>
              <p14:nvPr/>
            </p14:nvContentPartPr>
            <p14:xfrm>
              <a:off x="3855262" y="1686092"/>
              <a:ext cx="3764160" cy="199800"/>
            </p14:xfrm>
          </p:contentPart>
        </mc:Choice>
        <mc:Fallback xmlns="">
          <p:pic>
            <p:nvPicPr>
              <p:cNvPr id="12" name="Viết tay 11">
                <a:extLst>
                  <a:ext uri="{FF2B5EF4-FFF2-40B4-BE49-F238E27FC236}">
                    <a16:creationId xmlns:a16="http://schemas.microsoft.com/office/drawing/2014/main" id="{4F685616-3983-3596-E678-FBF61749930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92262" y="1623452"/>
                <a:ext cx="388980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Viết tay 13">
                <a:extLst>
                  <a:ext uri="{FF2B5EF4-FFF2-40B4-BE49-F238E27FC236}">
                    <a16:creationId xmlns:a16="http://schemas.microsoft.com/office/drawing/2014/main" id="{0CC14851-E3C3-CBFE-3B17-D3821036A201}"/>
                  </a:ext>
                </a:extLst>
              </p14:cNvPr>
              <p14:cNvContentPartPr/>
              <p14:nvPr/>
            </p14:nvContentPartPr>
            <p14:xfrm>
              <a:off x="8519782" y="1687172"/>
              <a:ext cx="1011240" cy="257400"/>
            </p14:xfrm>
          </p:contentPart>
        </mc:Choice>
        <mc:Fallback xmlns="">
          <p:pic>
            <p:nvPicPr>
              <p:cNvPr id="14" name="Viết tay 13">
                <a:extLst>
                  <a:ext uri="{FF2B5EF4-FFF2-40B4-BE49-F238E27FC236}">
                    <a16:creationId xmlns:a16="http://schemas.microsoft.com/office/drawing/2014/main" id="{0CC14851-E3C3-CBFE-3B17-D3821036A20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456782" y="1624172"/>
                <a:ext cx="113688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" name="Viết tay 15">
                <a:extLst>
                  <a:ext uri="{FF2B5EF4-FFF2-40B4-BE49-F238E27FC236}">
                    <a16:creationId xmlns:a16="http://schemas.microsoft.com/office/drawing/2014/main" id="{D1B9B8F7-AFA4-9605-220D-985524EC5735}"/>
                  </a:ext>
                </a:extLst>
              </p14:cNvPr>
              <p14:cNvContentPartPr/>
              <p14:nvPr/>
            </p14:nvContentPartPr>
            <p14:xfrm>
              <a:off x="540382" y="5720972"/>
              <a:ext cx="3401280" cy="474120"/>
            </p14:xfrm>
          </p:contentPart>
        </mc:Choice>
        <mc:Fallback xmlns="">
          <p:pic>
            <p:nvPicPr>
              <p:cNvPr id="16" name="Viết tay 15">
                <a:extLst>
                  <a:ext uri="{FF2B5EF4-FFF2-40B4-BE49-F238E27FC236}">
                    <a16:creationId xmlns:a16="http://schemas.microsoft.com/office/drawing/2014/main" id="{D1B9B8F7-AFA4-9605-220D-985524EC573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77382" y="5658332"/>
                <a:ext cx="352692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Viết tay 17">
                <a:extLst>
                  <a:ext uri="{FF2B5EF4-FFF2-40B4-BE49-F238E27FC236}">
                    <a16:creationId xmlns:a16="http://schemas.microsoft.com/office/drawing/2014/main" id="{44D2EF95-AFDA-48E4-DC05-2768FEF10E52}"/>
                  </a:ext>
                </a:extLst>
              </p14:cNvPr>
              <p14:cNvContentPartPr/>
              <p14:nvPr/>
            </p14:nvContentPartPr>
            <p14:xfrm>
              <a:off x="3469342" y="5739332"/>
              <a:ext cx="2494800" cy="211320"/>
            </p14:xfrm>
          </p:contentPart>
        </mc:Choice>
        <mc:Fallback xmlns="">
          <p:pic>
            <p:nvPicPr>
              <p:cNvPr id="18" name="Viết tay 17">
                <a:extLst>
                  <a:ext uri="{FF2B5EF4-FFF2-40B4-BE49-F238E27FC236}">
                    <a16:creationId xmlns:a16="http://schemas.microsoft.com/office/drawing/2014/main" id="{44D2EF95-AFDA-48E4-DC05-2768FEF10E5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406342" y="5676332"/>
                <a:ext cx="262044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" name="Viết tay 19">
                <a:extLst>
                  <a:ext uri="{FF2B5EF4-FFF2-40B4-BE49-F238E27FC236}">
                    <a16:creationId xmlns:a16="http://schemas.microsoft.com/office/drawing/2014/main" id="{C68E2503-674D-8C55-F26E-6E8A46BBB202}"/>
                  </a:ext>
                </a:extLst>
              </p14:cNvPr>
              <p14:cNvContentPartPr/>
              <p14:nvPr/>
            </p14:nvContentPartPr>
            <p14:xfrm>
              <a:off x="6810142" y="5777852"/>
              <a:ext cx="1728720" cy="152640"/>
            </p14:xfrm>
          </p:contentPart>
        </mc:Choice>
        <mc:Fallback xmlns="">
          <p:pic>
            <p:nvPicPr>
              <p:cNvPr id="20" name="Viết tay 19">
                <a:extLst>
                  <a:ext uri="{FF2B5EF4-FFF2-40B4-BE49-F238E27FC236}">
                    <a16:creationId xmlns:a16="http://schemas.microsoft.com/office/drawing/2014/main" id="{C68E2503-674D-8C55-F26E-6E8A46BBB20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747142" y="5714852"/>
                <a:ext cx="185436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Viết tay 21">
                <a:extLst>
                  <a:ext uri="{FF2B5EF4-FFF2-40B4-BE49-F238E27FC236}">
                    <a16:creationId xmlns:a16="http://schemas.microsoft.com/office/drawing/2014/main" id="{BD27862B-DC69-F9A2-202A-21FD338EC07A}"/>
                  </a:ext>
                </a:extLst>
              </p14:cNvPr>
              <p14:cNvContentPartPr/>
              <p14:nvPr/>
            </p14:nvContentPartPr>
            <p14:xfrm>
              <a:off x="9190102" y="5677052"/>
              <a:ext cx="2480760" cy="197280"/>
            </p14:xfrm>
          </p:contentPart>
        </mc:Choice>
        <mc:Fallback xmlns="">
          <p:pic>
            <p:nvPicPr>
              <p:cNvPr id="22" name="Viết tay 21">
                <a:extLst>
                  <a:ext uri="{FF2B5EF4-FFF2-40B4-BE49-F238E27FC236}">
                    <a16:creationId xmlns:a16="http://schemas.microsoft.com/office/drawing/2014/main" id="{BD27862B-DC69-F9A2-202A-21FD338EC07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127462" y="5614052"/>
                <a:ext cx="2606400" cy="32292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51A4FA4F-88BF-2992-18D4-6150690278B4}"/>
              </a:ext>
            </a:extLst>
          </p:cNvPr>
          <p:cNvSpPr txBox="1"/>
          <p:nvPr/>
        </p:nvSpPr>
        <p:spPr>
          <a:xfrm>
            <a:off x="1469522" y="5680941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87E03"/>
                </a:solidFill>
              </a:rPr>
              <a:t>UI - Admin</a:t>
            </a:r>
          </a:p>
        </p:txBody>
      </p:sp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72DA9FD3-DBDE-A651-F685-B303068B8DBF}"/>
              </a:ext>
            </a:extLst>
          </p:cNvPr>
          <p:cNvSpPr txBox="1"/>
          <p:nvPr/>
        </p:nvSpPr>
        <p:spPr>
          <a:xfrm>
            <a:off x="2903037" y="1608720"/>
            <a:ext cx="104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83E03"/>
                </a:solidFill>
              </a:rPr>
              <a:t>UI - User</a:t>
            </a:r>
          </a:p>
        </p:txBody>
      </p:sp>
      <p:sp>
        <p:nvSpPr>
          <p:cNvPr id="32" name="TextBox 2">
            <a:extLst>
              <a:ext uri="{FF2B5EF4-FFF2-40B4-BE49-F238E27FC236}">
                <a16:creationId xmlns:a16="http://schemas.microsoft.com/office/drawing/2014/main" id="{55481C69-76EB-7E23-4D30-5B280BFA7286}"/>
              </a:ext>
            </a:extLst>
          </p:cNvPr>
          <p:cNvSpPr txBox="1"/>
          <p:nvPr/>
        </p:nvSpPr>
        <p:spPr>
          <a:xfrm>
            <a:off x="4515119" y="355961"/>
            <a:ext cx="388871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500" b="1" dirty="0">
                <a:solidFill>
                  <a:schemeClr val="bg2">
                    <a:lumMod val="25000"/>
                  </a:schemeClr>
                </a:solidFill>
              </a:rPr>
              <a:t>MID-SEMINAR</a:t>
            </a:r>
            <a:endParaRPr lang="en-US" sz="45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3" name="Hộp Văn bản 32">
            <a:extLst>
              <a:ext uri="{FF2B5EF4-FFF2-40B4-BE49-F238E27FC236}">
                <a16:creationId xmlns:a16="http://schemas.microsoft.com/office/drawing/2014/main" id="{BF907DD1-FE04-BABF-3C74-AADEB44362A3}"/>
              </a:ext>
            </a:extLst>
          </p:cNvPr>
          <p:cNvSpPr txBox="1"/>
          <p:nvPr/>
        </p:nvSpPr>
        <p:spPr>
          <a:xfrm>
            <a:off x="4028207" y="5685692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82566"/>
                </a:solidFill>
              </a:rPr>
              <a:t>CSDL - NoSQL</a:t>
            </a:r>
          </a:p>
        </p:txBody>
      </p:sp>
      <p:sp>
        <p:nvSpPr>
          <p:cNvPr id="34" name="Hộp Văn bản 33">
            <a:extLst>
              <a:ext uri="{FF2B5EF4-FFF2-40B4-BE49-F238E27FC236}">
                <a16:creationId xmlns:a16="http://schemas.microsoft.com/office/drawing/2014/main" id="{DC6199EA-EAE7-777D-869E-8A738427924B}"/>
              </a:ext>
            </a:extLst>
          </p:cNvPr>
          <p:cNvSpPr txBox="1"/>
          <p:nvPr/>
        </p:nvSpPr>
        <p:spPr>
          <a:xfrm>
            <a:off x="5803640" y="1608720"/>
            <a:ext cx="87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B2591"/>
                </a:solidFill>
              </a:rPr>
              <a:t>BCrypt</a:t>
            </a:r>
            <a:endParaRPr lang="en-US" dirty="0">
              <a:solidFill>
                <a:srgbClr val="AB2591"/>
              </a:solidFill>
            </a:endParaRPr>
          </a:p>
        </p:txBody>
      </p:sp>
      <p:sp>
        <p:nvSpPr>
          <p:cNvPr id="35" name="Hộp Văn bản 34">
            <a:extLst>
              <a:ext uri="{FF2B5EF4-FFF2-40B4-BE49-F238E27FC236}">
                <a16:creationId xmlns:a16="http://schemas.microsoft.com/office/drawing/2014/main" id="{6DAD9046-0E43-B7A4-FE1D-0FEC9DF0B240}"/>
              </a:ext>
            </a:extLst>
          </p:cNvPr>
          <p:cNvSpPr txBox="1"/>
          <p:nvPr/>
        </p:nvSpPr>
        <p:spPr>
          <a:xfrm>
            <a:off x="7241719" y="5685433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6325DE"/>
                </a:solidFill>
              </a:rPr>
              <a:t>MailKit</a:t>
            </a:r>
            <a:endParaRPr lang="en-US" dirty="0">
              <a:solidFill>
                <a:srgbClr val="6325DE"/>
              </a:solidFill>
            </a:endParaRPr>
          </a:p>
        </p:txBody>
      </p:sp>
      <p:sp>
        <p:nvSpPr>
          <p:cNvPr id="36" name="Hộp Văn bản 35">
            <a:extLst>
              <a:ext uri="{FF2B5EF4-FFF2-40B4-BE49-F238E27FC236}">
                <a16:creationId xmlns:a16="http://schemas.microsoft.com/office/drawing/2014/main" id="{72E7DAC8-618C-6E72-9D91-F5FC5C1D3341}"/>
              </a:ext>
            </a:extLst>
          </p:cNvPr>
          <p:cNvSpPr txBox="1"/>
          <p:nvPr/>
        </p:nvSpPr>
        <p:spPr>
          <a:xfrm>
            <a:off x="8075943" y="1608720"/>
            <a:ext cx="193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97FE"/>
                </a:solidFill>
              </a:rPr>
              <a:t>Ongoing Features</a:t>
            </a:r>
          </a:p>
        </p:txBody>
      </p:sp>
      <p:sp>
        <p:nvSpPr>
          <p:cNvPr id="38" name="Hộp Văn bản 37">
            <a:extLst>
              <a:ext uri="{FF2B5EF4-FFF2-40B4-BE49-F238E27FC236}">
                <a16:creationId xmlns:a16="http://schemas.microsoft.com/office/drawing/2014/main" id="{7996DA14-D4C7-93BA-D7E4-D3EC7E3891CC}"/>
              </a:ext>
            </a:extLst>
          </p:cNvPr>
          <p:cNvSpPr txBox="1"/>
          <p:nvPr/>
        </p:nvSpPr>
        <p:spPr>
          <a:xfrm>
            <a:off x="10013650" y="5680682"/>
            <a:ext cx="893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A443"/>
                </a:solidFill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451269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CF218-FBE3-175E-BFF5-0EC7DE8FB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!! 2" descr="A screen shot of a computer&#10;&#10;Description automatically generated">
            <a:extLst>
              <a:ext uri="{FF2B5EF4-FFF2-40B4-BE49-F238E27FC236}">
                <a16:creationId xmlns:a16="http://schemas.microsoft.com/office/drawing/2014/main" id="{4B3A6CEC-AF57-D53E-C79F-A5D889632C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92" t="17605" r="20410" b="59767"/>
          <a:stretch/>
        </p:blipFill>
        <p:spPr>
          <a:xfrm rot="10800000">
            <a:off x="795618" y="984624"/>
            <a:ext cx="4434840" cy="4402137"/>
          </a:xfrm>
          <a:prstGeom prst="rect">
            <a:avLst/>
          </a:prstGeom>
        </p:spPr>
      </p:pic>
      <p:pic>
        <p:nvPicPr>
          <p:cNvPr id="3" name="!! 1" descr="A screen shot of a computer&#10;&#10;Description automatically generated">
            <a:extLst>
              <a:ext uri="{FF2B5EF4-FFF2-40B4-BE49-F238E27FC236}">
                <a16:creationId xmlns:a16="http://schemas.microsoft.com/office/drawing/2014/main" id="{8BFBEC82-04F3-5CFC-8077-6CF60BB665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92" t="17605" r="20410" b="59767"/>
          <a:stretch/>
        </p:blipFill>
        <p:spPr>
          <a:xfrm>
            <a:off x="759211" y="497169"/>
            <a:ext cx="4434840" cy="4402137"/>
          </a:xfrm>
          <a:prstGeom prst="rect">
            <a:avLst/>
          </a:prstGeom>
        </p:spPr>
      </p:pic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AD8D0650-1469-9333-7A93-19CCDF0E092B}"/>
              </a:ext>
            </a:extLst>
          </p:cNvPr>
          <p:cNvSpPr/>
          <p:nvPr/>
        </p:nvSpPr>
        <p:spPr>
          <a:xfrm>
            <a:off x="6095751" y="853391"/>
            <a:ext cx="4140200" cy="1007533"/>
          </a:xfrm>
          <a:prstGeom prst="round2DiagRect">
            <a:avLst/>
          </a:prstGeom>
          <a:noFill/>
          <a:ln w="57150">
            <a:solidFill>
              <a:srgbClr val="0097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Diagonal Corners Rounded 14">
            <a:extLst>
              <a:ext uri="{FF2B5EF4-FFF2-40B4-BE49-F238E27FC236}">
                <a16:creationId xmlns:a16="http://schemas.microsoft.com/office/drawing/2014/main" id="{A342552C-0319-B6D2-59DA-D44587B30C2C}"/>
              </a:ext>
            </a:extLst>
          </p:cNvPr>
          <p:cNvSpPr/>
          <p:nvPr/>
        </p:nvSpPr>
        <p:spPr>
          <a:xfrm>
            <a:off x="6095751" y="2615470"/>
            <a:ext cx="4140200" cy="1007533"/>
          </a:xfrm>
          <a:prstGeom prst="round2DiagRect">
            <a:avLst/>
          </a:prstGeom>
          <a:noFill/>
          <a:ln w="57150">
            <a:solidFill>
              <a:srgbClr val="0097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Diagonal Corners Rounded 15">
            <a:extLst>
              <a:ext uri="{FF2B5EF4-FFF2-40B4-BE49-F238E27FC236}">
                <a16:creationId xmlns:a16="http://schemas.microsoft.com/office/drawing/2014/main" id="{0F530E0F-F4D5-8FA8-DF7A-C84FF8B836E4}"/>
              </a:ext>
            </a:extLst>
          </p:cNvPr>
          <p:cNvSpPr/>
          <p:nvPr/>
        </p:nvSpPr>
        <p:spPr>
          <a:xfrm>
            <a:off x="6095751" y="4460191"/>
            <a:ext cx="4140200" cy="1007533"/>
          </a:xfrm>
          <a:prstGeom prst="round2DiagRect">
            <a:avLst/>
          </a:prstGeom>
          <a:noFill/>
          <a:ln w="57150">
            <a:solidFill>
              <a:srgbClr val="0097F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!!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6CCD3133-5DB5-4A6B-1AFD-0EA8834C7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76" t="53340" r="46065" b="28930"/>
          <a:stretch/>
        </p:blipFill>
        <p:spPr>
          <a:xfrm>
            <a:off x="3648996" y="4148608"/>
            <a:ext cx="810015" cy="7755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FA4A22-506A-4F6C-6A2A-14892718F1B3}"/>
              </a:ext>
            </a:extLst>
          </p:cNvPr>
          <p:cNvSpPr txBox="1"/>
          <p:nvPr/>
        </p:nvSpPr>
        <p:spPr>
          <a:xfrm>
            <a:off x="6163960" y="894523"/>
            <a:ext cx="40537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Montserrat SemiBold" pitchFamily="2" charset="0"/>
              </a:rPr>
              <a:t>- Thanh </a:t>
            </a:r>
            <a:r>
              <a:rPr lang="en-US" dirty="0" err="1">
                <a:latin typeface="Montserrat SemiBold" pitchFamily="2" charset="0"/>
              </a:rPr>
              <a:t>toán</a:t>
            </a:r>
            <a:r>
              <a:rPr lang="en-US" dirty="0">
                <a:latin typeface="Montserrat SemiBold" pitchFamily="2" charset="0"/>
              </a:rPr>
              <a:t>, </a:t>
            </a:r>
            <a:r>
              <a:rPr lang="en-US" dirty="0" err="1">
                <a:latin typeface="Montserrat SemiBold" pitchFamily="2" charset="0"/>
              </a:rPr>
              <a:t>Xuất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hoá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đơn</a:t>
            </a:r>
            <a:br>
              <a:rPr lang="en-US" dirty="0">
                <a:latin typeface="Montserrat SemiBold" pitchFamily="2" charset="0"/>
              </a:rPr>
            </a:br>
            <a:r>
              <a:rPr lang="en-US" dirty="0">
                <a:latin typeface="Montserrat SemiBold" pitchFamily="2" charset="0"/>
              </a:rPr>
              <a:t>- </a:t>
            </a:r>
            <a:r>
              <a:rPr lang="en-US" dirty="0" err="1">
                <a:latin typeface="Montserrat SemiBold" pitchFamily="2" charset="0"/>
              </a:rPr>
              <a:t>Đổi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quà</a:t>
            </a:r>
            <a:r>
              <a:rPr lang="en-US" dirty="0">
                <a:latin typeface="Montserrat SemiBold" pitchFamily="2" charset="0"/>
              </a:rPr>
              <a:t>, </a:t>
            </a:r>
            <a:r>
              <a:rPr lang="en-US" dirty="0" err="1">
                <a:latin typeface="Montserrat SemiBold" pitchFamily="2" charset="0"/>
              </a:rPr>
              <a:t>Tích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điểm</a:t>
            </a:r>
            <a:br>
              <a:rPr lang="en-US" dirty="0">
                <a:latin typeface="Montserrat SemiBold" pitchFamily="2" charset="0"/>
              </a:rPr>
            </a:br>
            <a:r>
              <a:rPr lang="en-US" dirty="0">
                <a:latin typeface="Montserrat SemiBold" pitchFamily="2" charset="0"/>
              </a:rPr>
              <a:t>- </a:t>
            </a:r>
            <a:r>
              <a:rPr lang="en-US" dirty="0" err="1">
                <a:latin typeface="Montserrat SemiBold" pitchFamily="2" charset="0"/>
              </a:rPr>
              <a:t>Gọi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nước</a:t>
            </a:r>
            <a:endParaRPr lang="en-US" dirty="0">
              <a:latin typeface="Montserrat Semi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3DE629-E895-218F-8B97-95E6AAD15FD5}"/>
              </a:ext>
            </a:extLst>
          </p:cNvPr>
          <p:cNvSpPr txBox="1"/>
          <p:nvPr/>
        </p:nvSpPr>
        <p:spPr>
          <a:xfrm>
            <a:off x="6179782" y="2934570"/>
            <a:ext cx="3930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Montserrat SemiBold" pitchFamily="2" charset="0"/>
              </a:rPr>
              <a:t>- </a:t>
            </a:r>
            <a:r>
              <a:rPr lang="en-US" dirty="0" err="1">
                <a:latin typeface="Montserrat SemiBold" pitchFamily="2" charset="0"/>
              </a:rPr>
              <a:t>Đánh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giá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dịch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vụ</a:t>
            </a:r>
            <a:endParaRPr lang="en-US" dirty="0">
              <a:latin typeface="Montserrat Semi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D28C1-3DB0-DD12-F3A5-7D02F53AC66D}"/>
              </a:ext>
            </a:extLst>
          </p:cNvPr>
          <p:cNvSpPr txBox="1"/>
          <p:nvPr/>
        </p:nvSpPr>
        <p:spPr>
          <a:xfrm>
            <a:off x="6179782" y="4640791"/>
            <a:ext cx="3972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Montserrat SemiBold" pitchFamily="2" charset="0"/>
              </a:rPr>
              <a:t>- Chat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36C400-DA51-03F6-13DF-42B438D61083}"/>
              </a:ext>
            </a:extLst>
          </p:cNvPr>
          <p:cNvSpPr txBox="1">
            <a:spLocks/>
          </p:cNvSpPr>
          <p:nvPr/>
        </p:nvSpPr>
        <p:spPr>
          <a:xfrm>
            <a:off x="907099" y="4714997"/>
            <a:ext cx="4211876" cy="1343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>
                <a:solidFill>
                  <a:srgbClr val="0097FE"/>
                </a:solidFill>
                <a:latin typeface="Montserrat Black" panose="00000A00000000000000" pitchFamily="2" charset="0"/>
              </a:rPr>
              <a:t>Ongoing Feature</a:t>
            </a:r>
            <a:endParaRPr lang="en-US" sz="3000" b="1" dirty="0">
              <a:solidFill>
                <a:srgbClr val="0097FE"/>
              </a:solidFill>
              <a:latin typeface="Montserrat Black" panose="00000A00000000000000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2C3861-765C-B9C1-2337-E7F234DA8986}"/>
              </a:ext>
            </a:extLst>
          </p:cNvPr>
          <p:cNvGrpSpPr/>
          <p:nvPr/>
        </p:nvGrpSpPr>
        <p:grpSpPr>
          <a:xfrm>
            <a:off x="4749551" y="1357158"/>
            <a:ext cx="1346200" cy="3606800"/>
            <a:chOff x="3873161" y="1121834"/>
            <a:chExt cx="1426972" cy="3606800"/>
          </a:xfrm>
        </p:grpSpPr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805D78C4-4ED5-E115-1A5E-306F7A12DD9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953933" y="1121834"/>
              <a:ext cx="1346200" cy="1087966"/>
            </a:xfrm>
            <a:prstGeom prst="bentConnector3">
              <a:avLst/>
            </a:prstGeom>
            <a:ln w="57150">
              <a:solidFill>
                <a:srgbClr val="0097FE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4931621-FE0B-0FCF-C4FF-4E41574FD0A8}"/>
                </a:ext>
              </a:extLst>
            </p:cNvPr>
            <p:cNvCxnSpPr>
              <a:cxnSpLocks/>
            </p:cNvCxnSpPr>
            <p:nvPr/>
          </p:nvCxnSpPr>
          <p:spPr>
            <a:xfrm>
              <a:off x="4030133" y="2883913"/>
              <a:ext cx="1270000" cy="0"/>
            </a:xfrm>
            <a:prstGeom prst="straightConnector1">
              <a:avLst/>
            </a:prstGeom>
            <a:ln w="57150">
              <a:solidFill>
                <a:srgbClr val="0097FE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859981CC-C741-CD2E-9201-4EC38FB80197}"/>
                </a:ext>
              </a:extLst>
            </p:cNvPr>
            <p:cNvCxnSpPr>
              <a:cxnSpLocks/>
            </p:cNvCxnSpPr>
            <p:nvPr/>
          </p:nvCxnSpPr>
          <p:spPr>
            <a:xfrm>
              <a:off x="3873161" y="3429000"/>
              <a:ext cx="1426972" cy="1299634"/>
            </a:xfrm>
            <a:prstGeom prst="bentConnector3">
              <a:avLst/>
            </a:prstGeom>
            <a:ln w="57150">
              <a:solidFill>
                <a:srgbClr val="0097FE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9615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4D373-75E4-9C58-0D64-638F2969E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!! hai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D431CFB-FBC6-45A6-DAC3-B01EA199CA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22" t="60176" r="7751" b="13663"/>
          <a:stretch/>
        </p:blipFill>
        <p:spPr>
          <a:xfrm>
            <a:off x="9769959" y="4333844"/>
            <a:ext cx="1380641" cy="1526965"/>
          </a:xfrm>
          <a:prstGeom prst="rect">
            <a:avLst/>
          </a:prstGeom>
        </p:spPr>
      </p:pic>
      <p:pic>
        <p:nvPicPr>
          <p:cNvPr id="4" name="!! 2" descr="A screen shot of a computer&#10;&#10;Description automatically generated">
            <a:extLst>
              <a:ext uri="{FF2B5EF4-FFF2-40B4-BE49-F238E27FC236}">
                <a16:creationId xmlns:a16="http://schemas.microsoft.com/office/drawing/2014/main" id="{18C5DB9E-BA66-DCDF-8DCD-71F1FF6277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92" t="17605" r="20410" b="59767"/>
          <a:stretch/>
        </p:blipFill>
        <p:spPr>
          <a:xfrm>
            <a:off x="8341003" y="1862606"/>
            <a:ext cx="1330613" cy="1320801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AF2E53E8-4166-C546-FFAE-B680FF53DC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24" y="835045"/>
            <a:ext cx="11673846" cy="5836923"/>
          </a:xfrm>
          <a:prstGeom prst="rect">
            <a:avLst/>
          </a:prstGeom>
        </p:spPr>
      </p:pic>
      <p:pic>
        <p:nvPicPr>
          <p:cNvPr id="9" name="!! 1" descr="A screen shot of a computer&#10;&#10;Description automatically generated">
            <a:extLst>
              <a:ext uri="{FF2B5EF4-FFF2-40B4-BE49-F238E27FC236}">
                <a16:creationId xmlns:a16="http://schemas.microsoft.com/office/drawing/2014/main" id="{22AE2F52-3122-E73F-3E66-54DBA17EFD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92" t="17605" r="20410" b="59767"/>
          <a:stretch/>
        </p:blipFill>
        <p:spPr>
          <a:xfrm>
            <a:off x="8347133" y="1862607"/>
            <a:ext cx="1330613" cy="1320801"/>
          </a:xfrm>
          <a:prstGeom prst="rect">
            <a:avLst/>
          </a:prstGeom>
        </p:spPr>
      </p:pic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EDB6C0B-D5CF-D96E-E24C-3D7A090B7F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9" t="62131" r="80316" b="16459"/>
          <a:stretch/>
        </p:blipFill>
        <p:spPr>
          <a:xfrm>
            <a:off x="1351452" y="4470399"/>
            <a:ext cx="1320800" cy="1249681"/>
          </a:xfrm>
          <a:prstGeom prst="rect">
            <a:avLst/>
          </a:prstGeom>
        </p:spPr>
      </p:pic>
      <p:pic>
        <p:nvPicPr>
          <p:cNvPr id="13" name="Picture 12" descr="A black screen with a light bulb&#10;&#10;Description automatically generated">
            <a:extLst>
              <a:ext uri="{FF2B5EF4-FFF2-40B4-BE49-F238E27FC236}">
                <a16:creationId xmlns:a16="http://schemas.microsoft.com/office/drawing/2014/main" id="{84B72D6A-9ADD-B69A-4228-478679ABF4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3" t="17537" r="68191" b="59834"/>
          <a:stretch/>
        </p:blipFill>
        <p:spPr>
          <a:xfrm>
            <a:off x="2717799" y="1862607"/>
            <a:ext cx="1381761" cy="1320801"/>
          </a:xfrm>
          <a:prstGeom prst="rect">
            <a:avLst/>
          </a:prstGeom>
        </p:spPr>
      </p:pic>
      <p:pic>
        <p:nvPicPr>
          <p:cNvPr id="15" name="Picture 14" descr="A pink circle with a white circle on it&#10;&#10;Description automatically generated">
            <a:extLst>
              <a:ext uri="{FF2B5EF4-FFF2-40B4-BE49-F238E27FC236}">
                <a16:creationId xmlns:a16="http://schemas.microsoft.com/office/drawing/2014/main" id="{20714296-40EF-D148-1054-4456A402F59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9" t="61774" r="56315" b="15598"/>
          <a:stretch/>
        </p:blipFill>
        <p:spPr>
          <a:xfrm>
            <a:off x="4104815" y="4470399"/>
            <a:ext cx="1381761" cy="1320800"/>
          </a:xfrm>
          <a:prstGeom prst="rect">
            <a:avLst/>
          </a:prstGeom>
        </p:spPr>
      </p:pic>
      <p:pic>
        <p:nvPicPr>
          <p:cNvPr id="17" name="!! một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BCA39D5-DC99-5FB3-CC34-D3CDB62315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22" t="60176" r="7751" b="13663"/>
          <a:stretch/>
        </p:blipFill>
        <p:spPr>
          <a:xfrm>
            <a:off x="9769959" y="4331756"/>
            <a:ext cx="1380641" cy="1526965"/>
          </a:xfrm>
          <a:prstGeom prst="rect">
            <a:avLst/>
          </a:prstGeom>
        </p:spPr>
      </p:pic>
      <p:pic>
        <p:nvPicPr>
          <p:cNvPr id="19" name="Picture 18" descr="A purple circle with white dots on a black background&#10;&#10;Description automatically generated">
            <a:extLst>
              <a:ext uri="{FF2B5EF4-FFF2-40B4-BE49-F238E27FC236}">
                <a16:creationId xmlns:a16="http://schemas.microsoft.com/office/drawing/2014/main" id="{3E087EEB-B65A-C5F6-99BA-36392ABAC7E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22" t="17391" r="44380" b="57718"/>
          <a:stretch/>
        </p:blipFill>
        <p:spPr>
          <a:xfrm>
            <a:off x="5558040" y="1862607"/>
            <a:ext cx="1330613" cy="1452880"/>
          </a:xfrm>
          <a:prstGeom prst="rect">
            <a:avLst/>
          </a:prstGeom>
        </p:spPr>
      </p:pic>
      <p:pic>
        <p:nvPicPr>
          <p:cNvPr id="21" name="!! two" descr="A purple circle with a white circle in the middle&#10;&#10;Description automatically generated">
            <a:extLst>
              <a:ext uri="{FF2B5EF4-FFF2-40B4-BE49-F238E27FC236}">
                <a16:creationId xmlns:a16="http://schemas.microsoft.com/office/drawing/2014/main" id="{11FDE292-E00F-DB8C-E804-B9262D0487C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19" t="57802" r="30470" b="12803"/>
          <a:stretch/>
        </p:blipFill>
        <p:spPr>
          <a:xfrm>
            <a:off x="6819733" y="4199674"/>
            <a:ext cx="1682340" cy="1715783"/>
          </a:xfrm>
          <a:prstGeom prst="rect">
            <a:avLst/>
          </a:prstGeom>
        </p:spPr>
      </p:pic>
      <p:pic>
        <p:nvPicPr>
          <p:cNvPr id="23" name="Picture 22" descr="A screenshot of a video game&#10;&#10;Description automatically generated">
            <a:extLst>
              <a:ext uri="{FF2B5EF4-FFF2-40B4-BE49-F238E27FC236}">
                <a16:creationId xmlns:a16="http://schemas.microsoft.com/office/drawing/2014/main" id="{1F59D170-A479-564A-1475-D03EA44913E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9" t="32687" r="59609" b="48106"/>
          <a:stretch/>
        </p:blipFill>
        <p:spPr>
          <a:xfrm>
            <a:off x="3134359" y="4331756"/>
            <a:ext cx="570655" cy="586019"/>
          </a:xfrm>
          <a:prstGeom prst="rect">
            <a:avLst/>
          </a:prstGeom>
        </p:spPr>
      </p:pic>
      <p:pic>
        <p:nvPicPr>
          <p:cNvPr id="24" name="Picture 23" descr="A screenshot of a video game&#10;&#10;Description automatically generated">
            <a:extLst>
              <a:ext uri="{FF2B5EF4-FFF2-40B4-BE49-F238E27FC236}">
                <a16:creationId xmlns:a16="http://schemas.microsoft.com/office/drawing/2014/main" id="{2463FA6F-5221-CC65-027E-6EAB5365BC2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" t="32643" r="88079" b="47680"/>
          <a:stretch/>
        </p:blipFill>
        <p:spPr>
          <a:xfrm>
            <a:off x="1741251" y="2734733"/>
            <a:ext cx="584880" cy="621435"/>
          </a:xfrm>
          <a:prstGeom prst="rect">
            <a:avLst/>
          </a:prstGeom>
        </p:spPr>
      </p:pic>
      <p:pic>
        <p:nvPicPr>
          <p:cNvPr id="25" name="Picture 24" descr="A screenshot of a video game&#10;&#10;Description automatically generated">
            <a:extLst>
              <a:ext uri="{FF2B5EF4-FFF2-40B4-BE49-F238E27FC236}">
                <a16:creationId xmlns:a16="http://schemas.microsoft.com/office/drawing/2014/main" id="{CA4F71BD-2C82-BD02-DAA8-750B3E23BF1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85" t="32882" r="31482" b="47911"/>
          <a:stretch/>
        </p:blipFill>
        <p:spPr>
          <a:xfrm>
            <a:off x="4579033" y="2780487"/>
            <a:ext cx="499533" cy="575681"/>
          </a:xfrm>
          <a:prstGeom prst="rect">
            <a:avLst/>
          </a:prstGeom>
        </p:spPr>
      </p:pic>
      <p:pic>
        <p:nvPicPr>
          <p:cNvPr id="26" name="Picture 25" descr="A screenshot of a video game&#10;&#10;Description automatically generated">
            <a:extLst>
              <a:ext uri="{FF2B5EF4-FFF2-40B4-BE49-F238E27FC236}">
                <a16:creationId xmlns:a16="http://schemas.microsoft.com/office/drawing/2014/main" id="{5EE897FF-A96B-71C3-86D0-3F357784ACA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04" t="33339" r="2777" b="50000"/>
          <a:stretch/>
        </p:blipFill>
        <p:spPr>
          <a:xfrm>
            <a:off x="5948519" y="4331756"/>
            <a:ext cx="549654" cy="507723"/>
          </a:xfrm>
          <a:prstGeom prst="rect">
            <a:avLst/>
          </a:prstGeom>
        </p:spPr>
      </p:pic>
      <p:pic>
        <p:nvPicPr>
          <p:cNvPr id="27" name="!! three" descr="A screenshot of a video game&#10;&#10;Description automatically generated">
            <a:extLst>
              <a:ext uri="{FF2B5EF4-FFF2-40B4-BE49-F238E27FC236}">
                <a16:creationId xmlns:a16="http://schemas.microsoft.com/office/drawing/2014/main" id="{1BCBD1D7-8134-6DA5-7970-BA0A0582C44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8" t="53340" r="74241" b="29670"/>
          <a:stretch/>
        </p:blipFill>
        <p:spPr>
          <a:xfrm>
            <a:off x="7368127" y="2780487"/>
            <a:ext cx="501202" cy="480505"/>
          </a:xfrm>
          <a:prstGeom prst="rect">
            <a:avLst/>
          </a:prstGeom>
        </p:spPr>
      </p:pic>
      <p:pic>
        <p:nvPicPr>
          <p:cNvPr id="28" name="!!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D8CA431F-A527-B68D-0502-7F459B4446F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76" t="53340" r="46065" b="28930"/>
          <a:stretch/>
        </p:blipFill>
        <p:spPr>
          <a:xfrm>
            <a:off x="8741678" y="4393828"/>
            <a:ext cx="547231" cy="523947"/>
          </a:xfrm>
          <a:prstGeom prst="rect">
            <a:avLst/>
          </a:prstGeom>
        </p:spPr>
      </p:pic>
      <p:pic>
        <p:nvPicPr>
          <p:cNvPr id="29" name="!! ba" descr="A screenshot of a video game&#10;&#10;Description automatically generated">
            <a:extLst>
              <a:ext uri="{FF2B5EF4-FFF2-40B4-BE49-F238E27FC236}">
                <a16:creationId xmlns:a16="http://schemas.microsoft.com/office/drawing/2014/main" id="{C3AF5D53-CE78-5B7C-1538-5BB568BE262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90" t="52089" r="17190" b="28929"/>
          <a:stretch/>
        </p:blipFill>
        <p:spPr>
          <a:xfrm>
            <a:off x="10200982" y="2751608"/>
            <a:ext cx="499533" cy="549967"/>
          </a:xfrm>
          <a:prstGeom prst="rect">
            <a:avLst/>
          </a:prstGeom>
        </p:spPr>
      </p:pic>
      <p:pic>
        <p:nvPicPr>
          <p:cNvPr id="2" name="Picture 1" descr="A screen shot of a computer&#10;&#10;Description automatically generated">
            <a:extLst>
              <a:ext uri="{FF2B5EF4-FFF2-40B4-BE49-F238E27FC236}">
                <a16:creationId xmlns:a16="http://schemas.microsoft.com/office/drawing/2014/main" id="{FB5759F9-B03E-EF00-53C5-5B08348278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92" t="17605" r="20410" b="59767"/>
          <a:stretch/>
        </p:blipFill>
        <p:spPr>
          <a:xfrm>
            <a:off x="12385821" y="2228367"/>
            <a:ext cx="1330613" cy="1320801"/>
          </a:xfrm>
          <a:prstGeom prst="rect">
            <a:avLst/>
          </a:prstGeom>
        </p:spPr>
      </p:pic>
      <p:pic>
        <p:nvPicPr>
          <p:cNvPr id="3" name="!! two" descr="A purple circle with a white circle in the middle&#10;&#10;Description automatically generated">
            <a:extLst>
              <a:ext uri="{FF2B5EF4-FFF2-40B4-BE49-F238E27FC236}">
                <a16:creationId xmlns:a16="http://schemas.microsoft.com/office/drawing/2014/main" id="{2A083AD5-8280-F2A0-F385-125C4FCF1B1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19" t="57802" r="30470" b="12803"/>
          <a:stretch/>
        </p:blipFill>
        <p:spPr>
          <a:xfrm>
            <a:off x="6819733" y="4199673"/>
            <a:ext cx="1682340" cy="171578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E16D97E-DD04-1E7B-BB24-E8750F5AEC4F}"/>
              </a:ext>
            </a:extLst>
          </p:cNvPr>
          <p:cNvSpPr/>
          <p:nvPr/>
        </p:nvSpPr>
        <p:spPr>
          <a:xfrm flipH="1">
            <a:off x="4760221" y="1816888"/>
            <a:ext cx="45719" cy="45719"/>
          </a:xfrm>
          <a:prstGeom prst="ellipse">
            <a:avLst/>
          </a:prstGeom>
          <a:solidFill>
            <a:srgbClr val="AB25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" name="Viết tay 9">
                <a:extLst>
                  <a:ext uri="{FF2B5EF4-FFF2-40B4-BE49-F238E27FC236}">
                    <a16:creationId xmlns:a16="http://schemas.microsoft.com/office/drawing/2014/main" id="{C4F23CE5-2BC0-CEBB-EAAE-256F9EA810AE}"/>
                  </a:ext>
                </a:extLst>
              </p14:cNvPr>
              <p14:cNvContentPartPr/>
              <p14:nvPr/>
            </p14:nvContentPartPr>
            <p14:xfrm>
              <a:off x="1935382" y="1394132"/>
              <a:ext cx="2642760" cy="501480"/>
            </p14:xfrm>
          </p:contentPart>
        </mc:Choice>
        <mc:Fallback xmlns="">
          <p:pic>
            <p:nvPicPr>
              <p:cNvPr id="10" name="Viết tay 9">
                <a:extLst>
                  <a:ext uri="{FF2B5EF4-FFF2-40B4-BE49-F238E27FC236}">
                    <a16:creationId xmlns:a16="http://schemas.microsoft.com/office/drawing/2014/main" id="{C4F23CE5-2BC0-CEBB-EAAE-256F9EA810A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872742" y="1331492"/>
                <a:ext cx="2768400" cy="62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Viết tay 11">
                <a:extLst>
                  <a:ext uri="{FF2B5EF4-FFF2-40B4-BE49-F238E27FC236}">
                    <a16:creationId xmlns:a16="http://schemas.microsoft.com/office/drawing/2014/main" id="{D083CB98-888C-1525-5936-95CDCB5ADFED}"/>
                  </a:ext>
                </a:extLst>
              </p14:cNvPr>
              <p14:cNvContentPartPr/>
              <p14:nvPr/>
            </p14:nvContentPartPr>
            <p14:xfrm>
              <a:off x="4684702" y="1553972"/>
              <a:ext cx="3070440" cy="340560"/>
            </p14:xfrm>
          </p:contentPart>
        </mc:Choice>
        <mc:Fallback xmlns="">
          <p:pic>
            <p:nvPicPr>
              <p:cNvPr id="12" name="Viết tay 11">
                <a:extLst>
                  <a:ext uri="{FF2B5EF4-FFF2-40B4-BE49-F238E27FC236}">
                    <a16:creationId xmlns:a16="http://schemas.microsoft.com/office/drawing/2014/main" id="{D083CB98-888C-1525-5936-95CDCB5ADFE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621702" y="1490972"/>
                <a:ext cx="3196080" cy="46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Viết tay 13">
                <a:extLst>
                  <a:ext uri="{FF2B5EF4-FFF2-40B4-BE49-F238E27FC236}">
                    <a16:creationId xmlns:a16="http://schemas.microsoft.com/office/drawing/2014/main" id="{E7F10F2F-03AA-525A-6C62-78B2A27D6712}"/>
                  </a:ext>
                </a:extLst>
              </p14:cNvPr>
              <p14:cNvContentPartPr/>
              <p14:nvPr/>
            </p14:nvContentPartPr>
            <p14:xfrm>
              <a:off x="8336542" y="1683572"/>
              <a:ext cx="1261080" cy="229320"/>
            </p14:xfrm>
          </p:contentPart>
        </mc:Choice>
        <mc:Fallback xmlns="">
          <p:pic>
            <p:nvPicPr>
              <p:cNvPr id="14" name="Viết tay 13">
                <a:extLst>
                  <a:ext uri="{FF2B5EF4-FFF2-40B4-BE49-F238E27FC236}">
                    <a16:creationId xmlns:a16="http://schemas.microsoft.com/office/drawing/2014/main" id="{E7F10F2F-03AA-525A-6C62-78B2A27D671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273542" y="1620932"/>
                <a:ext cx="1386720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" name="Viết tay 15">
                <a:extLst>
                  <a:ext uri="{FF2B5EF4-FFF2-40B4-BE49-F238E27FC236}">
                    <a16:creationId xmlns:a16="http://schemas.microsoft.com/office/drawing/2014/main" id="{92ECE4AF-AA8D-C2C0-5A02-4B119905E4F5}"/>
                  </a:ext>
                </a:extLst>
              </p14:cNvPr>
              <p14:cNvContentPartPr/>
              <p14:nvPr/>
            </p14:nvContentPartPr>
            <p14:xfrm>
              <a:off x="548662" y="5715932"/>
              <a:ext cx="2919240" cy="572040"/>
            </p14:xfrm>
          </p:contentPart>
        </mc:Choice>
        <mc:Fallback xmlns="">
          <p:pic>
            <p:nvPicPr>
              <p:cNvPr id="16" name="Viết tay 15">
                <a:extLst>
                  <a:ext uri="{FF2B5EF4-FFF2-40B4-BE49-F238E27FC236}">
                    <a16:creationId xmlns:a16="http://schemas.microsoft.com/office/drawing/2014/main" id="{92ECE4AF-AA8D-C2C0-5A02-4B119905E4F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85662" y="5652932"/>
                <a:ext cx="3044880" cy="69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Viết tay 17">
                <a:extLst>
                  <a:ext uri="{FF2B5EF4-FFF2-40B4-BE49-F238E27FC236}">
                    <a16:creationId xmlns:a16="http://schemas.microsoft.com/office/drawing/2014/main" id="{EC96A01F-C425-6367-97AD-1FC1CCD45CDA}"/>
                  </a:ext>
                </a:extLst>
              </p14:cNvPr>
              <p14:cNvContentPartPr/>
              <p14:nvPr/>
            </p14:nvContentPartPr>
            <p14:xfrm>
              <a:off x="3515062" y="5738972"/>
              <a:ext cx="2468880" cy="222840"/>
            </p14:xfrm>
          </p:contentPart>
        </mc:Choice>
        <mc:Fallback xmlns="">
          <p:pic>
            <p:nvPicPr>
              <p:cNvPr id="18" name="Viết tay 17">
                <a:extLst>
                  <a:ext uri="{FF2B5EF4-FFF2-40B4-BE49-F238E27FC236}">
                    <a16:creationId xmlns:a16="http://schemas.microsoft.com/office/drawing/2014/main" id="{EC96A01F-C425-6367-97AD-1FC1CCD45CD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452062" y="5676332"/>
                <a:ext cx="259452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" name="Viết tay 19">
                <a:extLst>
                  <a:ext uri="{FF2B5EF4-FFF2-40B4-BE49-F238E27FC236}">
                    <a16:creationId xmlns:a16="http://schemas.microsoft.com/office/drawing/2014/main" id="{B7DD03F0-E991-6658-75E4-E6169A1D3CE0}"/>
                  </a:ext>
                </a:extLst>
              </p14:cNvPr>
              <p14:cNvContentPartPr/>
              <p14:nvPr/>
            </p14:nvContentPartPr>
            <p14:xfrm>
              <a:off x="6940462" y="5806652"/>
              <a:ext cx="82800" cy="41760"/>
            </p14:xfrm>
          </p:contentPart>
        </mc:Choice>
        <mc:Fallback xmlns="">
          <p:pic>
            <p:nvPicPr>
              <p:cNvPr id="20" name="Viết tay 19">
                <a:extLst>
                  <a:ext uri="{FF2B5EF4-FFF2-40B4-BE49-F238E27FC236}">
                    <a16:creationId xmlns:a16="http://schemas.microsoft.com/office/drawing/2014/main" id="{B7DD03F0-E991-6658-75E4-E6169A1D3CE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877462" y="5743652"/>
                <a:ext cx="20844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Viết tay 21">
                <a:extLst>
                  <a:ext uri="{FF2B5EF4-FFF2-40B4-BE49-F238E27FC236}">
                    <a16:creationId xmlns:a16="http://schemas.microsoft.com/office/drawing/2014/main" id="{BFF6227D-EDD3-76F4-2552-14694CC144D9}"/>
                  </a:ext>
                </a:extLst>
              </p14:cNvPr>
              <p14:cNvContentPartPr/>
              <p14:nvPr/>
            </p14:nvContentPartPr>
            <p14:xfrm>
              <a:off x="6769462" y="5729612"/>
              <a:ext cx="4849200" cy="229680"/>
            </p14:xfrm>
          </p:contentPart>
        </mc:Choice>
        <mc:Fallback xmlns="">
          <p:pic>
            <p:nvPicPr>
              <p:cNvPr id="22" name="Viết tay 21">
                <a:extLst>
                  <a:ext uri="{FF2B5EF4-FFF2-40B4-BE49-F238E27FC236}">
                    <a16:creationId xmlns:a16="http://schemas.microsoft.com/office/drawing/2014/main" id="{BFF6227D-EDD3-76F4-2552-14694CC144D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706462" y="5666612"/>
                <a:ext cx="4974840" cy="35532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7E367951-1DA8-828B-AC12-8F5FC7F8C750}"/>
              </a:ext>
            </a:extLst>
          </p:cNvPr>
          <p:cNvSpPr txBox="1"/>
          <p:nvPr/>
        </p:nvSpPr>
        <p:spPr>
          <a:xfrm>
            <a:off x="1469522" y="5680941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87E03"/>
                </a:solidFill>
              </a:rPr>
              <a:t>UI - Admin</a:t>
            </a:r>
          </a:p>
        </p:txBody>
      </p:sp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B8EB1F63-C76B-C979-8A3A-B04CCEB0FA9C}"/>
              </a:ext>
            </a:extLst>
          </p:cNvPr>
          <p:cNvSpPr txBox="1"/>
          <p:nvPr/>
        </p:nvSpPr>
        <p:spPr>
          <a:xfrm>
            <a:off x="2903037" y="1608720"/>
            <a:ext cx="104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83E03"/>
                </a:solidFill>
              </a:rPr>
              <a:t>UI - User</a:t>
            </a:r>
          </a:p>
        </p:txBody>
      </p:sp>
      <p:sp>
        <p:nvSpPr>
          <p:cNvPr id="32" name="TextBox 2">
            <a:extLst>
              <a:ext uri="{FF2B5EF4-FFF2-40B4-BE49-F238E27FC236}">
                <a16:creationId xmlns:a16="http://schemas.microsoft.com/office/drawing/2014/main" id="{DE83424B-9B22-37B0-CB80-BAC3206202AA}"/>
              </a:ext>
            </a:extLst>
          </p:cNvPr>
          <p:cNvSpPr txBox="1"/>
          <p:nvPr/>
        </p:nvSpPr>
        <p:spPr>
          <a:xfrm>
            <a:off x="4515119" y="355961"/>
            <a:ext cx="388871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500" b="1" dirty="0">
                <a:solidFill>
                  <a:schemeClr val="bg2">
                    <a:lumMod val="25000"/>
                  </a:schemeClr>
                </a:solidFill>
              </a:rPr>
              <a:t>MID-SEMINAR</a:t>
            </a:r>
            <a:endParaRPr lang="en-US" sz="45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4" name="Hộp Văn bản 33">
            <a:extLst>
              <a:ext uri="{FF2B5EF4-FFF2-40B4-BE49-F238E27FC236}">
                <a16:creationId xmlns:a16="http://schemas.microsoft.com/office/drawing/2014/main" id="{4D69B63A-82B6-B17B-62BF-4C26B1639260}"/>
              </a:ext>
            </a:extLst>
          </p:cNvPr>
          <p:cNvSpPr txBox="1"/>
          <p:nvPr/>
        </p:nvSpPr>
        <p:spPr>
          <a:xfrm>
            <a:off x="4028207" y="5685692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82566"/>
                </a:solidFill>
              </a:rPr>
              <a:t>CSDL - NoSQL</a:t>
            </a:r>
          </a:p>
        </p:txBody>
      </p:sp>
      <p:sp>
        <p:nvSpPr>
          <p:cNvPr id="35" name="Hộp Văn bản 34">
            <a:extLst>
              <a:ext uri="{FF2B5EF4-FFF2-40B4-BE49-F238E27FC236}">
                <a16:creationId xmlns:a16="http://schemas.microsoft.com/office/drawing/2014/main" id="{77EDDA20-DAA5-E4CE-2EC3-15FDE6BA331D}"/>
              </a:ext>
            </a:extLst>
          </p:cNvPr>
          <p:cNvSpPr txBox="1"/>
          <p:nvPr/>
        </p:nvSpPr>
        <p:spPr>
          <a:xfrm>
            <a:off x="5803640" y="1608720"/>
            <a:ext cx="87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B2591"/>
                </a:solidFill>
              </a:rPr>
              <a:t>BCrypt</a:t>
            </a:r>
            <a:endParaRPr lang="en-US" dirty="0">
              <a:solidFill>
                <a:srgbClr val="AB2591"/>
              </a:solidFill>
            </a:endParaRPr>
          </a:p>
        </p:txBody>
      </p:sp>
      <p:sp>
        <p:nvSpPr>
          <p:cNvPr id="36" name="Hộp Văn bản 35">
            <a:extLst>
              <a:ext uri="{FF2B5EF4-FFF2-40B4-BE49-F238E27FC236}">
                <a16:creationId xmlns:a16="http://schemas.microsoft.com/office/drawing/2014/main" id="{AD52274B-31A6-AC48-0FFF-35C8FCF4D48A}"/>
              </a:ext>
            </a:extLst>
          </p:cNvPr>
          <p:cNvSpPr txBox="1"/>
          <p:nvPr/>
        </p:nvSpPr>
        <p:spPr>
          <a:xfrm>
            <a:off x="7241719" y="5685433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6325DE"/>
                </a:solidFill>
              </a:rPr>
              <a:t>MailKit</a:t>
            </a:r>
            <a:endParaRPr lang="en-US" dirty="0">
              <a:solidFill>
                <a:srgbClr val="6325DE"/>
              </a:solidFill>
            </a:endParaRPr>
          </a:p>
        </p:txBody>
      </p:sp>
      <p:sp>
        <p:nvSpPr>
          <p:cNvPr id="37" name="Hộp Văn bản 36">
            <a:extLst>
              <a:ext uri="{FF2B5EF4-FFF2-40B4-BE49-F238E27FC236}">
                <a16:creationId xmlns:a16="http://schemas.microsoft.com/office/drawing/2014/main" id="{E2280F1F-4F1A-A897-4D07-BED7D367DB47}"/>
              </a:ext>
            </a:extLst>
          </p:cNvPr>
          <p:cNvSpPr txBox="1"/>
          <p:nvPr/>
        </p:nvSpPr>
        <p:spPr>
          <a:xfrm>
            <a:off x="8075943" y="1608720"/>
            <a:ext cx="193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97FE"/>
                </a:solidFill>
              </a:rPr>
              <a:t>Ongoing Features</a:t>
            </a:r>
          </a:p>
        </p:txBody>
      </p:sp>
      <p:sp>
        <p:nvSpPr>
          <p:cNvPr id="38" name="Hộp Văn bản 37">
            <a:extLst>
              <a:ext uri="{FF2B5EF4-FFF2-40B4-BE49-F238E27FC236}">
                <a16:creationId xmlns:a16="http://schemas.microsoft.com/office/drawing/2014/main" id="{5F8765FF-2B19-A7DD-0EBC-01FFDEF6130B}"/>
              </a:ext>
            </a:extLst>
          </p:cNvPr>
          <p:cNvSpPr txBox="1"/>
          <p:nvPr/>
        </p:nvSpPr>
        <p:spPr>
          <a:xfrm>
            <a:off x="10013650" y="5680682"/>
            <a:ext cx="893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A443"/>
                </a:solidFill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135379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0475F-A3D1-FDC0-0EFC-AFBB104C9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!! hai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5F635B1-994E-AB6C-608B-BACDAD2467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22" t="60176" r="7751" b="13663"/>
          <a:stretch/>
        </p:blipFill>
        <p:spPr>
          <a:xfrm rot="10800000">
            <a:off x="539002" y="324971"/>
            <a:ext cx="4512733" cy="4991005"/>
          </a:xfrm>
          <a:prstGeom prst="rect">
            <a:avLst/>
          </a:prstGeom>
        </p:spPr>
      </p:pic>
      <p:pic>
        <p:nvPicPr>
          <p:cNvPr id="4" name="!! một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3681B42-2E66-9F31-255E-D70B4F7C32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22" t="60176" r="7751" b="13663"/>
          <a:stretch/>
        </p:blipFill>
        <p:spPr>
          <a:xfrm>
            <a:off x="672353" y="713380"/>
            <a:ext cx="4512733" cy="4991005"/>
          </a:xfrm>
          <a:prstGeom prst="rect">
            <a:avLst/>
          </a:prstGeom>
        </p:spPr>
      </p:pic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ECABE6E3-D505-E376-F565-60F7568574A8}"/>
              </a:ext>
            </a:extLst>
          </p:cNvPr>
          <p:cNvSpPr/>
          <p:nvPr/>
        </p:nvSpPr>
        <p:spPr>
          <a:xfrm>
            <a:off x="5972486" y="943038"/>
            <a:ext cx="4140200" cy="1007533"/>
          </a:xfrm>
          <a:prstGeom prst="round2DiagRect">
            <a:avLst/>
          </a:prstGeom>
          <a:noFill/>
          <a:ln w="57150">
            <a:solidFill>
              <a:srgbClr val="00A4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Diagonal Corners Rounded 14">
            <a:extLst>
              <a:ext uri="{FF2B5EF4-FFF2-40B4-BE49-F238E27FC236}">
                <a16:creationId xmlns:a16="http://schemas.microsoft.com/office/drawing/2014/main" id="{C64ACB65-5124-EDCD-072E-52F89951E5CD}"/>
              </a:ext>
            </a:extLst>
          </p:cNvPr>
          <p:cNvSpPr/>
          <p:nvPr/>
        </p:nvSpPr>
        <p:spPr>
          <a:xfrm>
            <a:off x="5972486" y="2705117"/>
            <a:ext cx="4140200" cy="1007533"/>
          </a:xfrm>
          <a:prstGeom prst="round2DiagRect">
            <a:avLst/>
          </a:prstGeom>
          <a:noFill/>
          <a:ln w="57150">
            <a:solidFill>
              <a:srgbClr val="00A4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Diagonal Corners Rounded 15">
            <a:extLst>
              <a:ext uri="{FF2B5EF4-FFF2-40B4-BE49-F238E27FC236}">
                <a16:creationId xmlns:a16="http://schemas.microsoft.com/office/drawing/2014/main" id="{EAC33F6F-1380-231F-9C44-075DF8FE296F}"/>
              </a:ext>
            </a:extLst>
          </p:cNvPr>
          <p:cNvSpPr/>
          <p:nvPr/>
        </p:nvSpPr>
        <p:spPr>
          <a:xfrm>
            <a:off x="5972486" y="4549838"/>
            <a:ext cx="4140200" cy="1007533"/>
          </a:xfrm>
          <a:prstGeom prst="round2DiagRect">
            <a:avLst/>
          </a:prstGeom>
          <a:noFill/>
          <a:ln w="57150">
            <a:solidFill>
              <a:srgbClr val="00A4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!! ba" descr="A screenshot of a video game&#10;&#10;Description automatically generated">
            <a:extLst>
              <a:ext uri="{FF2B5EF4-FFF2-40B4-BE49-F238E27FC236}">
                <a16:creationId xmlns:a16="http://schemas.microsoft.com/office/drawing/2014/main" id="{B9B9FB02-2ADA-9D8C-A16E-DBFA7F9C5D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90" t="52089" r="17190" b="28929"/>
          <a:stretch/>
        </p:blipFill>
        <p:spPr>
          <a:xfrm>
            <a:off x="3597795" y="4255517"/>
            <a:ext cx="763351" cy="840421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404B05-C80E-24F1-6324-85F28D54B456}"/>
              </a:ext>
            </a:extLst>
          </p:cNvPr>
          <p:cNvSpPr txBox="1"/>
          <p:nvPr/>
        </p:nvSpPr>
        <p:spPr>
          <a:xfrm>
            <a:off x="6153855" y="988083"/>
            <a:ext cx="3777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tserrat SemiBold" pitchFamily="2" charset="0"/>
              </a:rPr>
              <a:t>Cảm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ơn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cô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và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các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bạn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đã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chú</a:t>
            </a:r>
            <a:r>
              <a:rPr lang="en-US" dirty="0">
                <a:latin typeface="Montserrat SemiBold" pitchFamily="2" charset="0"/>
              </a:rPr>
              <a:t> ý </a:t>
            </a:r>
            <a:r>
              <a:rPr lang="en-US" dirty="0" err="1">
                <a:latin typeface="Montserrat SemiBold" pitchFamily="2" charset="0"/>
              </a:rPr>
              <a:t>lắng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nghe</a:t>
            </a:r>
            <a:endParaRPr lang="en-US" dirty="0">
              <a:latin typeface="Montserrat SemiBold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D9F124-C550-FA5E-4535-D416584C3B62}"/>
              </a:ext>
            </a:extLst>
          </p:cNvPr>
          <p:cNvSpPr txBox="1"/>
          <p:nvPr/>
        </p:nvSpPr>
        <p:spPr>
          <a:xfrm>
            <a:off x="6153854" y="2787759"/>
            <a:ext cx="3777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tserrat SemiBold" pitchFamily="2" charset="0"/>
              </a:rPr>
              <a:t>Chương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trình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vẫn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đang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trong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quá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trình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thực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hiện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nên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vẫn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còn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sai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sót</a:t>
            </a:r>
            <a:endParaRPr lang="en-US" dirty="0">
              <a:latin typeface="Montserrat SemiBold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356F53-80CC-51C1-6A70-A5D281AB265F}"/>
              </a:ext>
            </a:extLst>
          </p:cNvPr>
          <p:cNvSpPr txBox="1"/>
          <p:nvPr/>
        </p:nvSpPr>
        <p:spPr>
          <a:xfrm>
            <a:off x="6209865" y="4634040"/>
            <a:ext cx="3801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tserrat SemiBold" pitchFamily="2" charset="0"/>
              </a:rPr>
              <a:t>dfasfsadsfadfd</a:t>
            </a:r>
            <a:endParaRPr lang="en-US" dirty="0">
              <a:latin typeface="Montserrat SemiBold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1930A1-907E-ED08-B235-3B43B03D4D10}"/>
              </a:ext>
            </a:extLst>
          </p:cNvPr>
          <p:cNvSpPr txBox="1">
            <a:spLocks/>
          </p:cNvSpPr>
          <p:nvPr/>
        </p:nvSpPr>
        <p:spPr>
          <a:xfrm>
            <a:off x="783834" y="4885607"/>
            <a:ext cx="4267901" cy="1343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dirty="0">
                <a:solidFill>
                  <a:srgbClr val="00A443"/>
                </a:solidFill>
                <a:latin typeface="Montserrat Black" panose="00000A00000000000000" pitchFamily="2" charset="0"/>
              </a:rPr>
              <a:t>Thanks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94C46F2-2570-14FD-D5ED-D1C413297986}"/>
              </a:ext>
            </a:extLst>
          </p:cNvPr>
          <p:cNvGrpSpPr/>
          <p:nvPr/>
        </p:nvGrpSpPr>
        <p:grpSpPr>
          <a:xfrm>
            <a:off x="4541620" y="1446805"/>
            <a:ext cx="1430866" cy="3606800"/>
            <a:chOff x="3869267" y="1121834"/>
            <a:chExt cx="1430866" cy="3606800"/>
          </a:xfrm>
        </p:grpSpPr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09DEC88C-8388-580B-677B-256257FA758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953933" y="1121834"/>
              <a:ext cx="1346200" cy="1087966"/>
            </a:xfrm>
            <a:prstGeom prst="bentConnector3">
              <a:avLst/>
            </a:prstGeom>
            <a:ln w="57150">
              <a:solidFill>
                <a:srgbClr val="00A443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15F07C2-D3E9-0708-84A9-7FDDAEA505E2}"/>
                </a:ext>
              </a:extLst>
            </p:cNvPr>
            <p:cNvCxnSpPr>
              <a:cxnSpLocks/>
            </p:cNvCxnSpPr>
            <p:nvPr/>
          </p:nvCxnSpPr>
          <p:spPr>
            <a:xfrm>
              <a:off x="4030133" y="2883913"/>
              <a:ext cx="1270000" cy="0"/>
            </a:xfrm>
            <a:prstGeom prst="straightConnector1">
              <a:avLst/>
            </a:prstGeom>
            <a:ln w="57150">
              <a:solidFill>
                <a:srgbClr val="00A443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C507F83F-944F-AC87-DE09-22DE7294810E}"/>
                </a:ext>
              </a:extLst>
            </p:cNvPr>
            <p:cNvCxnSpPr>
              <a:cxnSpLocks/>
            </p:cNvCxnSpPr>
            <p:nvPr/>
          </p:nvCxnSpPr>
          <p:spPr>
            <a:xfrm>
              <a:off x="3869267" y="3429000"/>
              <a:ext cx="1430866" cy="1299634"/>
            </a:xfrm>
            <a:prstGeom prst="bentConnector3">
              <a:avLst/>
            </a:prstGeom>
            <a:ln w="57150">
              <a:solidFill>
                <a:srgbClr val="00A443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8183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>
          <a:extLst>
            <a:ext uri="{FF2B5EF4-FFF2-40B4-BE49-F238E27FC236}">
              <a16:creationId xmlns:a16="http://schemas.microsoft.com/office/drawing/2014/main" id="{80E38C7E-1C1A-B5AB-155F-EF29BB74F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Google Shape;427;p27">
            <a:extLst>
              <a:ext uri="{FF2B5EF4-FFF2-40B4-BE49-F238E27FC236}">
                <a16:creationId xmlns:a16="http://schemas.microsoft.com/office/drawing/2014/main" id="{6BC10AB3-29A9-955C-802B-67BEF19BD0B4}"/>
              </a:ext>
            </a:extLst>
          </p:cNvPr>
          <p:cNvGrpSpPr/>
          <p:nvPr/>
        </p:nvGrpSpPr>
        <p:grpSpPr>
          <a:xfrm>
            <a:off x="-715118" y="4974422"/>
            <a:ext cx="2627495" cy="2627495"/>
            <a:chOff x="5011025" y="717478"/>
            <a:chExt cx="1970621" cy="1970621"/>
          </a:xfrm>
        </p:grpSpPr>
        <p:sp>
          <p:nvSpPr>
            <p:cNvPr id="428" name="Google Shape;428;p27">
              <a:extLst>
                <a:ext uri="{FF2B5EF4-FFF2-40B4-BE49-F238E27FC236}">
                  <a16:creationId xmlns:a16="http://schemas.microsoft.com/office/drawing/2014/main" id="{1C4D7DC2-C7DF-6576-BD60-AF52978550E3}"/>
                </a:ext>
              </a:extLst>
            </p:cNvPr>
            <p:cNvSpPr/>
            <p:nvPr/>
          </p:nvSpPr>
          <p:spPr>
            <a:xfrm rot="-2700000">
              <a:off x="5299616" y="1006069"/>
              <a:ext cx="1393440" cy="1393440"/>
            </a:xfrm>
            <a:custGeom>
              <a:avLst/>
              <a:gdLst/>
              <a:ahLst/>
              <a:cxnLst/>
              <a:rect l="l" t="t" r="r" b="b"/>
              <a:pathLst>
                <a:path w="1220199" h="1220199" extrusionOk="0">
                  <a:moveTo>
                    <a:pt x="1220200" y="610100"/>
                  </a:moveTo>
                  <a:cubicBezTo>
                    <a:pt x="1220200" y="947049"/>
                    <a:pt x="947049" y="1220200"/>
                    <a:pt x="610100" y="1220200"/>
                  </a:cubicBezTo>
                  <a:cubicBezTo>
                    <a:pt x="273151" y="1220200"/>
                    <a:pt x="0" y="947049"/>
                    <a:pt x="0" y="610100"/>
                  </a:cubicBezTo>
                  <a:cubicBezTo>
                    <a:pt x="0" y="273151"/>
                    <a:pt x="273151" y="0"/>
                    <a:pt x="610100" y="0"/>
                  </a:cubicBezTo>
                  <a:cubicBezTo>
                    <a:pt x="947049" y="0"/>
                    <a:pt x="1220200" y="273151"/>
                    <a:pt x="1220200" y="6101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9" name="Google Shape;429;p27">
              <a:extLst>
                <a:ext uri="{FF2B5EF4-FFF2-40B4-BE49-F238E27FC236}">
                  <a16:creationId xmlns:a16="http://schemas.microsoft.com/office/drawing/2014/main" id="{16BB2F68-26E1-D977-B63D-C7FE29889364}"/>
                </a:ext>
              </a:extLst>
            </p:cNvPr>
            <p:cNvGrpSpPr/>
            <p:nvPr/>
          </p:nvGrpSpPr>
          <p:grpSpPr>
            <a:xfrm>
              <a:off x="5394413" y="913588"/>
              <a:ext cx="1243286" cy="1502962"/>
              <a:chOff x="5927647" y="1361630"/>
              <a:chExt cx="1089550" cy="1317117"/>
            </a:xfrm>
          </p:grpSpPr>
          <p:sp>
            <p:nvSpPr>
              <p:cNvPr id="430" name="Google Shape;430;p27">
                <a:extLst>
                  <a:ext uri="{FF2B5EF4-FFF2-40B4-BE49-F238E27FC236}">
                    <a16:creationId xmlns:a16="http://schemas.microsoft.com/office/drawing/2014/main" id="{5FE14242-AE40-814A-D40E-08F1AC471CD4}"/>
                  </a:ext>
                </a:extLst>
              </p:cNvPr>
              <p:cNvSpPr/>
              <p:nvPr/>
            </p:nvSpPr>
            <p:spPr>
              <a:xfrm>
                <a:off x="6072721" y="1990680"/>
                <a:ext cx="802385" cy="510594"/>
              </a:xfrm>
              <a:custGeom>
                <a:avLst/>
                <a:gdLst/>
                <a:ahLst/>
                <a:cxnLst/>
                <a:rect l="l" t="t" r="r" b="b"/>
                <a:pathLst>
                  <a:path w="802385" h="510594" extrusionOk="0">
                    <a:moveTo>
                      <a:pt x="340639" y="0"/>
                    </a:moveTo>
                    <a:lnTo>
                      <a:pt x="461777" y="0"/>
                    </a:lnTo>
                    <a:cubicBezTo>
                      <a:pt x="649781" y="0"/>
                      <a:pt x="802385" y="152636"/>
                      <a:pt x="802385" y="340608"/>
                    </a:cubicBezTo>
                    <a:lnTo>
                      <a:pt x="802385" y="510595"/>
                    </a:lnTo>
                    <a:lnTo>
                      <a:pt x="0" y="510595"/>
                    </a:lnTo>
                    <a:lnTo>
                      <a:pt x="0" y="340608"/>
                    </a:lnTo>
                    <a:cubicBezTo>
                      <a:pt x="0" y="152604"/>
                      <a:pt x="152636" y="0"/>
                      <a:pt x="3406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27">
                <a:extLst>
                  <a:ext uri="{FF2B5EF4-FFF2-40B4-BE49-F238E27FC236}">
                    <a16:creationId xmlns:a16="http://schemas.microsoft.com/office/drawing/2014/main" id="{80D8F350-AD07-7CE5-6FDB-36090BC9AD7A}"/>
                  </a:ext>
                </a:extLst>
              </p:cNvPr>
              <p:cNvSpPr/>
              <p:nvPr/>
            </p:nvSpPr>
            <p:spPr>
              <a:xfrm>
                <a:off x="6355852" y="1915885"/>
                <a:ext cx="216614" cy="199969"/>
              </a:xfrm>
              <a:custGeom>
                <a:avLst/>
                <a:gdLst/>
                <a:ahLst/>
                <a:cxnLst/>
                <a:rect l="l" t="t" r="r" b="b"/>
                <a:pathLst>
                  <a:path w="216614" h="199969" extrusionOk="0">
                    <a:moveTo>
                      <a:pt x="216615" y="149559"/>
                    </a:moveTo>
                    <a:cubicBezTo>
                      <a:pt x="216615" y="216773"/>
                      <a:pt x="0" y="216773"/>
                      <a:pt x="0" y="149559"/>
                    </a:cubicBezTo>
                    <a:lnTo>
                      <a:pt x="0" y="0"/>
                    </a:lnTo>
                    <a:lnTo>
                      <a:pt x="216615" y="0"/>
                    </a:lnTo>
                    <a:lnTo>
                      <a:pt x="216615" y="149559"/>
                    </a:lnTo>
                    <a:close/>
                  </a:path>
                </a:pathLst>
              </a:custGeom>
              <a:solidFill>
                <a:srgbClr val="B36D4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27">
                <a:extLst>
                  <a:ext uri="{FF2B5EF4-FFF2-40B4-BE49-F238E27FC236}">
                    <a16:creationId xmlns:a16="http://schemas.microsoft.com/office/drawing/2014/main" id="{4DF04B7C-5DB3-03E5-42CD-1635040E7A3F}"/>
                  </a:ext>
                </a:extLst>
              </p:cNvPr>
              <p:cNvSpPr/>
              <p:nvPr/>
            </p:nvSpPr>
            <p:spPr>
              <a:xfrm>
                <a:off x="6355852" y="1915885"/>
                <a:ext cx="216614" cy="98420"/>
              </a:xfrm>
              <a:custGeom>
                <a:avLst/>
                <a:gdLst/>
                <a:ahLst/>
                <a:cxnLst/>
                <a:rect l="l" t="t" r="r" b="b"/>
                <a:pathLst>
                  <a:path w="216614" h="98420" extrusionOk="0">
                    <a:moveTo>
                      <a:pt x="54748" y="79712"/>
                    </a:moveTo>
                    <a:cubicBezTo>
                      <a:pt x="107752" y="93003"/>
                      <a:pt x="162183" y="99251"/>
                      <a:pt x="216615" y="98332"/>
                    </a:cubicBezTo>
                    <a:lnTo>
                      <a:pt x="216615" y="0"/>
                    </a:lnTo>
                    <a:lnTo>
                      <a:pt x="0" y="0"/>
                    </a:lnTo>
                    <a:lnTo>
                      <a:pt x="0" y="63440"/>
                    </a:lnTo>
                    <a:cubicBezTo>
                      <a:pt x="18017" y="69593"/>
                      <a:pt x="36288" y="75081"/>
                      <a:pt x="54748" y="79712"/>
                    </a:cubicBezTo>
                    <a:close/>
                  </a:path>
                </a:pathLst>
              </a:custGeom>
              <a:solidFill>
                <a:srgbClr val="7B462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27">
                <a:extLst>
                  <a:ext uri="{FF2B5EF4-FFF2-40B4-BE49-F238E27FC236}">
                    <a16:creationId xmlns:a16="http://schemas.microsoft.com/office/drawing/2014/main" id="{93BDC67D-3759-65B2-589D-26B34EB18174}"/>
                  </a:ext>
                </a:extLst>
              </p:cNvPr>
              <p:cNvSpPr/>
              <p:nvPr/>
            </p:nvSpPr>
            <p:spPr>
              <a:xfrm>
                <a:off x="6558859" y="1573627"/>
                <a:ext cx="314629" cy="346854"/>
              </a:xfrm>
              <a:custGeom>
                <a:avLst/>
                <a:gdLst/>
                <a:ahLst/>
                <a:cxnLst/>
                <a:rect l="l" t="t" r="r" b="b"/>
                <a:pathLst>
                  <a:path w="314629" h="346854" extrusionOk="0">
                    <a:moveTo>
                      <a:pt x="32" y="339529"/>
                    </a:moveTo>
                    <a:cubicBezTo>
                      <a:pt x="96872" y="353740"/>
                      <a:pt x="199740" y="355865"/>
                      <a:pt x="314629" y="264258"/>
                    </a:cubicBezTo>
                    <a:cubicBezTo>
                      <a:pt x="262482" y="189875"/>
                      <a:pt x="205608" y="114318"/>
                      <a:pt x="214870" y="23948"/>
                    </a:cubicBezTo>
                    <a:lnTo>
                      <a:pt x="58777" y="0"/>
                    </a:lnTo>
                    <a:lnTo>
                      <a:pt x="0" y="33952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27">
                <a:extLst>
                  <a:ext uri="{FF2B5EF4-FFF2-40B4-BE49-F238E27FC236}">
                    <a16:creationId xmlns:a16="http://schemas.microsoft.com/office/drawing/2014/main" id="{C6FAD229-0406-8231-AAFD-E09C92FA21D9}"/>
                  </a:ext>
                </a:extLst>
              </p:cNvPr>
              <p:cNvSpPr/>
              <p:nvPr/>
            </p:nvSpPr>
            <p:spPr>
              <a:xfrm>
                <a:off x="5977275" y="1385371"/>
                <a:ext cx="457223" cy="564231"/>
              </a:xfrm>
              <a:custGeom>
                <a:avLst/>
                <a:gdLst/>
                <a:ahLst/>
                <a:cxnLst/>
                <a:rect l="l" t="t" r="r" b="b"/>
                <a:pathLst>
                  <a:path w="457223" h="564231" extrusionOk="0">
                    <a:moveTo>
                      <a:pt x="221056" y="65723"/>
                    </a:moveTo>
                    <a:cubicBezTo>
                      <a:pt x="178361" y="113842"/>
                      <a:pt x="133636" y="326809"/>
                      <a:pt x="0" y="444204"/>
                    </a:cubicBezTo>
                    <a:cubicBezTo>
                      <a:pt x="42790" y="461333"/>
                      <a:pt x="115143" y="498952"/>
                      <a:pt x="157933" y="516081"/>
                    </a:cubicBezTo>
                    <a:cubicBezTo>
                      <a:pt x="172302" y="501966"/>
                      <a:pt x="186640" y="487882"/>
                      <a:pt x="201009" y="473767"/>
                    </a:cubicBezTo>
                    <a:cubicBezTo>
                      <a:pt x="197805" y="492767"/>
                      <a:pt x="194601" y="511767"/>
                      <a:pt x="191398" y="530736"/>
                    </a:cubicBezTo>
                    <a:cubicBezTo>
                      <a:pt x="271839" y="564232"/>
                      <a:pt x="338292" y="564232"/>
                      <a:pt x="384571" y="564232"/>
                    </a:cubicBezTo>
                    <a:cubicBezTo>
                      <a:pt x="422128" y="450833"/>
                      <a:pt x="445854" y="332899"/>
                      <a:pt x="455053" y="213791"/>
                    </a:cubicBezTo>
                    <a:cubicBezTo>
                      <a:pt x="458352" y="171064"/>
                      <a:pt x="459621" y="127037"/>
                      <a:pt x="445886" y="86436"/>
                    </a:cubicBezTo>
                    <a:cubicBezTo>
                      <a:pt x="405982" y="-31340"/>
                      <a:pt x="296454" y="-19287"/>
                      <a:pt x="221056" y="6572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27">
                <a:extLst>
                  <a:ext uri="{FF2B5EF4-FFF2-40B4-BE49-F238E27FC236}">
                    <a16:creationId xmlns:a16="http://schemas.microsoft.com/office/drawing/2014/main" id="{7CF4BACD-341A-5276-2124-A9B25FD189E9}"/>
                  </a:ext>
                </a:extLst>
              </p:cNvPr>
              <p:cNvSpPr/>
              <p:nvPr/>
            </p:nvSpPr>
            <p:spPr>
              <a:xfrm>
                <a:off x="6182376" y="1520909"/>
                <a:ext cx="582757" cy="469770"/>
              </a:xfrm>
              <a:custGeom>
                <a:avLst/>
                <a:gdLst/>
                <a:ahLst/>
                <a:cxnLst/>
                <a:rect l="l" t="t" r="r" b="b"/>
                <a:pathLst>
                  <a:path w="582757" h="469770" extrusionOk="0">
                    <a:moveTo>
                      <a:pt x="356563" y="469771"/>
                    </a:moveTo>
                    <a:lnTo>
                      <a:pt x="283131" y="469771"/>
                    </a:lnTo>
                    <a:cubicBezTo>
                      <a:pt x="62615" y="469771"/>
                      <a:pt x="0" y="343019"/>
                      <a:pt x="0" y="186640"/>
                    </a:cubicBezTo>
                    <a:lnTo>
                      <a:pt x="0" y="76096"/>
                    </a:lnTo>
                    <a:cubicBezTo>
                      <a:pt x="0" y="34067"/>
                      <a:pt x="34067" y="0"/>
                      <a:pt x="76096" y="0"/>
                    </a:cubicBezTo>
                    <a:lnTo>
                      <a:pt x="504282" y="0"/>
                    </a:lnTo>
                    <a:cubicBezTo>
                      <a:pt x="546311" y="0"/>
                      <a:pt x="580378" y="34067"/>
                      <a:pt x="580378" y="76096"/>
                    </a:cubicBezTo>
                    <a:lnTo>
                      <a:pt x="580378" y="186640"/>
                    </a:lnTo>
                    <a:cubicBezTo>
                      <a:pt x="580378" y="343019"/>
                      <a:pt x="622058" y="469771"/>
                      <a:pt x="356563" y="469771"/>
                    </a:cubicBezTo>
                    <a:close/>
                  </a:path>
                </a:pathLst>
              </a:custGeom>
              <a:solidFill>
                <a:srgbClr val="B36D4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27">
                <a:extLst>
                  <a:ext uri="{FF2B5EF4-FFF2-40B4-BE49-F238E27FC236}">
                    <a16:creationId xmlns:a16="http://schemas.microsoft.com/office/drawing/2014/main" id="{952EEC62-61C2-7EC6-87D1-3CE89E4729D5}"/>
                  </a:ext>
                </a:extLst>
              </p:cNvPr>
              <p:cNvSpPr/>
              <p:nvPr/>
            </p:nvSpPr>
            <p:spPr>
              <a:xfrm>
                <a:off x="6172860" y="1483860"/>
                <a:ext cx="122026" cy="252585"/>
              </a:xfrm>
              <a:custGeom>
                <a:avLst/>
                <a:gdLst/>
                <a:ahLst/>
                <a:cxnLst/>
                <a:rect l="l" t="t" r="r" b="b"/>
                <a:pathLst>
                  <a:path w="122026" h="252585" extrusionOk="0">
                    <a:moveTo>
                      <a:pt x="122026" y="118791"/>
                    </a:moveTo>
                    <a:lnTo>
                      <a:pt x="101345" y="252585"/>
                    </a:lnTo>
                    <a:lnTo>
                      <a:pt x="9516" y="223688"/>
                    </a:lnTo>
                    <a:lnTo>
                      <a:pt x="0" y="59951"/>
                    </a:lnTo>
                    <a:lnTo>
                      <a:pt x="120377" y="0"/>
                    </a:lnTo>
                    <a:lnTo>
                      <a:pt x="122026" y="11879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27">
                <a:extLst>
                  <a:ext uri="{FF2B5EF4-FFF2-40B4-BE49-F238E27FC236}">
                    <a16:creationId xmlns:a16="http://schemas.microsoft.com/office/drawing/2014/main" id="{04B4D009-9157-0717-6EEE-01CA6612EB31}"/>
                  </a:ext>
                </a:extLst>
              </p:cNvPr>
              <p:cNvSpPr/>
              <p:nvPr/>
            </p:nvSpPr>
            <p:spPr>
              <a:xfrm>
                <a:off x="6110911" y="1693497"/>
                <a:ext cx="174839" cy="177567"/>
              </a:xfrm>
              <a:custGeom>
                <a:avLst/>
                <a:gdLst/>
                <a:ahLst/>
                <a:cxnLst/>
                <a:rect l="l" t="t" r="r" b="b"/>
                <a:pathLst>
                  <a:path w="174839" h="177567" extrusionOk="0">
                    <a:moveTo>
                      <a:pt x="174840" y="88784"/>
                    </a:moveTo>
                    <a:cubicBezTo>
                      <a:pt x="174840" y="137818"/>
                      <a:pt x="135701" y="177568"/>
                      <a:pt x="87420" y="177568"/>
                    </a:cubicBezTo>
                    <a:cubicBezTo>
                      <a:pt x="39139" y="177568"/>
                      <a:pt x="0" y="137818"/>
                      <a:pt x="0" y="88784"/>
                    </a:cubicBezTo>
                    <a:cubicBezTo>
                      <a:pt x="0" y="39750"/>
                      <a:pt x="39139" y="0"/>
                      <a:pt x="87420" y="0"/>
                    </a:cubicBezTo>
                    <a:cubicBezTo>
                      <a:pt x="135701" y="0"/>
                      <a:pt x="174840" y="39750"/>
                      <a:pt x="174840" y="88784"/>
                    </a:cubicBezTo>
                    <a:close/>
                  </a:path>
                </a:pathLst>
              </a:custGeom>
              <a:solidFill>
                <a:srgbClr val="B36D4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38" name="Google Shape;438;p27">
                <a:extLst>
                  <a:ext uri="{FF2B5EF4-FFF2-40B4-BE49-F238E27FC236}">
                    <a16:creationId xmlns:a16="http://schemas.microsoft.com/office/drawing/2014/main" id="{D8FD62D0-70ED-A65C-AEE8-0E05B95D3D07}"/>
                  </a:ext>
                </a:extLst>
              </p:cNvPr>
              <p:cNvGrpSpPr/>
              <p:nvPr/>
            </p:nvGrpSpPr>
            <p:grpSpPr>
              <a:xfrm>
                <a:off x="6361403" y="1688200"/>
                <a:ext cx="179805" cy="158410"/>
                <a:chOff x="5654203" y="2543572"/>
                <a:chExt cx="179805" cy="158410"/>
              </a:xfrm>
            </p:grpSpPr>
            <p:sp>
              <p:nvSpPr>
                <p:cNvPr id="439" name="Google Shape;439;p27">
                  <a:extLst>
                    <a:ext uri="{FF2B5EF4-FFF2-40B4-BE49-F238E27FC236}">
                      <a16:creationId xmlns:a16="http://schemas.microsoft.com/office/drawing/2014/main" id="{FFD8405C-7CB2-6369-BF1F-5A54473F1D20}"/>
                    </a:ext>
                  </a:extLst>
                </p:cNvPr>
                <p:cNvSpPr/>
                <p:nvPr/>
              </p:nvSpPr>
              <p:spPr>
                <a:xfrm>
                  <a:off x="5654203" y="2543572"/>
                  <a:ext cx="177567" cy="134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67" h="134555" extrusionOk="0">
                      <a:moveTo>
                        <a:pt x="177568" y="67278"/>
                      </a:moveTo>
                      <a:cubicBezTo>
                        <a:pt x="177568" y="104434"/>
                        <a:pt x="137818" y="134556"/>
                        <a:pt x="88784" y="134556"/>
                      </a:cubicBezTo>
                      <a:cubicBezTo>
                        <a:pt x="39750" y="134556"/>
                        <a:pt x="0" y="104434"/>
                        <a:pt x="0" y="67278"/>
                      </a:cubicBezTo>
                      <a:cubicBezTo>
                        <a:pt x="0" y="30121"/>
                        <a:pt x="39750" y="0"/>
                        <a:pt x="88784" y="0"/>
                      </a:cubicBezTo>
                      <a:cubicBezTo>
                        <a:pt x="137818" y="0"/>
                        <a:pt x="177568" y="30121"/>
                        <a:pt x="177568" y="6727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0" name="Google Shape;440;p27">
                  <a:extLst>
                    <a:ext uri="{FF2B5EF4-FFF2-40B4-BE49-F238E27FC236}">
                      <a16:creationId xmlns:a16="http://schemas.microsoft.com/office/drawing/2014/main" id="{B0F028AE-F343-5984-D5A2-FF28F2D55C18}"/>
                    </a:ext>
                  </a:extLst>
                </p:cNvPr>
                <p:cNvSpPr/>
                <p:nvPr/>
              </p:nvSpPr>
              <p:spPr>
                <a:xfrm rot="-1332046">
                  <a:off x="5698949" y="2566923"/>
                  <a:ext cx="117253" cy="1172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363" h="117363" extrusionOk="0">
                      <a:moveTo>
                        <a:pt x="117363" y="58682"/>
                      </a:moveTo>
                      <a:cubicBezTo>
                        <a:pt x="117363" y="91091"/>
                        <a:pt x="91091" y="117364"/>
                        <a:pt x="58682" y="117364"/>
                      </a:cubicBezTo>
                      <a:cubicBezTo>
                        <a:pt x="26273" y="117364"/>
                        <a:pt x="0" y="91091"/>
                        <a:pt x="0" y="58682"/>
                      </a:cubicBezTo>
                      <a:cubicBezTo>
                        <a:pt x="0" y="26273"/>
                        <a:pt x="26273" y="0"/>
                        <a:pt x="58682" y="0"/>
                      </a:cubicBezTo>
                      <a:cubicBezTo>
                        <a:pt x="91091" y="0"/>
                        <a:pt x="117363" y="26273"/>
                        <a:pt x="117363" y="5868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41" name="Google Shape;441;p27">
                <a:extLst>
                  <a:ext uri="{FF2B5EF4-FFF2-40B4-BE49-F238E27FC236}">
                    <a16:creationId xmlns:a16="http://schemas.microsoft.com/office/drawing/2014/main" id="{629F3287-16B8-21A8-08C8-C61FA055C8C1}"/>
                  </a:ext>
                </a:extLst>
              </p:cNvPr>
              <p:cNvGrpSpPr/>
              <p:nvPr/>
            </p:nvGrpSpPr>
            <p:grpSpPr>
              <a:xfrm>
                <a:off x="6601141" y="1688200"/>
                <a:ext cx="177567" cy="142231"/>
                <a:chOff x="5893941" y="2543572"/>
                <a:chExt cx="177567" cy="142231"/>
              </a:xfrm>
            </p:grpSpPr>
            <p:sp>
              <p:nvSpPr>
                <p:cNvPr id="442" name="Google Shape;442;p27">
                  <a:extLst>
                    <a:ext uri="{FF2B5EF4-FFF2-40B4-BE49-F238E27FC236}">
                      <a16:creationId xmlns:a16="http://schemas.microsoft.com/office/drawing/2014/main" id="{0B2C0AE2-B660-C76C-4C87-CD6F06B7BEE2}"/>
                    </a:ext>
                  </a:extLst>
                </p:cNvPr>
                <p:cNvSpPr/>
                <p:nvPr/>
              </p:nvSpPr>
              <p:spPr>
                <a:xfrm>
                  <a:off x="5893941" y="2543572"/>
                  <a:ext cx="177567" cy="134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67" h="134555" extrusionOk="0">
                      <a:moveTo>
                        <a:pt x="177568" y="67278"/>
                      </a:moveTo>
                      <a:cubicBezTo>
                        <a:pt x="177568" y="104434"/>
                        <a:pt x="137818" y="134556"/>
                        <a:pt x="88784" y="134556"/>
                      </a:cubicBezTo>
                      <a:cubicBezTo>
                        <a:pt x="39750" y="134556"/>
                        <a:pt x="0" y="104434"/>
                        <a:pt x="0" y="67278"/>
                      </a:cubicBezTo>
                      <a:cubicBezTo>
                        <a:pt x="0" y="30121"/>
                        <a:pt x="39750" y="0"/>
                        <a:pt x="88784" y="0"/>
                      </a:cubicBezTo>
                      <a:cubicBezTo>
                        <a:pt x="137818" y="0"/>
                        <a:pt x="177568" y="30121"/>
                        <a:pt x="177568" y="6727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3" name="Google Shape;443;p27">
                  <a:extLst>
                    <a:ext uri="{FF2B5EF4-FFF2-40B4-BE49-F238E27FC236}">
                      <a16:creationId xmlns:a16="http://schemas.microsoft.com/office/drawing/2014/main" id="{5AD8CA06-7F79-5811-869D-5706D8CD9DF6}"/>
                    </a:ext>
                  </a:extLst>
                </p:cNvPr>
                <p:cNvSpPr/>
                <p:nvPr/>
              </p:nvSpPr>
              <p:spPr>
                <a:xfrm>
                  <a:off x="5924805" y="2568440"/>
                  <a:ext cx="117363" cy="117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363" h="117363" extrusionOk="0">
                      <a:moveTo>
                        <a:pt x="117364" y="58682"/>
                      </a:moveTo>
                      <a:cubicBezTo>
                        <a:pt x="117364" y="91091"/>
                        <a:pt x="91091" y="117363"/>
                        <a:pt x="58682" y="117363"/>
                      </a:cubicBezTo>
                      <a:cubicBezTo>
                        <a:pt x="26273" y="117363"/>
                        <a:pt x="0" y="91091"/>
                        <a:pt x="0" y="58682"/>
                      </a:cubicBezTo>
                      <a:cubicBezTo>
                        <a:pt x="0" y="26273"/>
                        <a:pt x="26273" y="0"/>
                        <a:pt x="58682" y="0"/>
                      </a:cubicBezTo>
                      <a:cubicBezTo>
                        <a:pt x="91091" y="0"/>
                        <a:pt x="117364" y="26273"/>
                        <a:pt x="117364" y="5868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44" name="Google Shape;444;p27">
                <a:extLst>
                  <a:ext uri="{FF2B5EF4-FFF2-40B4-BE49-F238E27FC236}">
                    <a16:creationId xmlns:a16="http://schemas.microsoft.com/office/drawing/2014/main" id="{CA11DE95-7C7E-D8B6-BB68-31669AFFA8C4}"/>
                  </a:ext>
                </a:extLst>
              </p:cNvPr>
              <p:cNvSpPr/>
              <p:nvPr/>
            </p:nvSpPr>
            <p:spPr>
              <a:xfrm>
                <a:off x="6578272" y="1780631"/>
                <a:ext cx="45739" cy="48911"/>
              </a:xfrm>
              <a:custGeom>
                <a:avLst/>
                <a:gdLst/>
                <a:ahLst/>
                <a:cxnLst/>
                <a:rect l="l" t="t" r="r" b="b"/>
                <a:pathLst>
                  <a:path w="45739" h="48911" extrusionOk="0">
                    <a:moveTo>
                      <a:pt x="0" y="12402"/>
                    </a:moveTo>
                    <a:cubicBezTo>
                      <a:pt x="4219" y="5012"/>
                      <a:pt x="12149" y="0"/>
                      <a:pt x="21284" y="0"/>
                    </a:cubicBezTo>
                    <a:cubicBezTo>
                      <a:pt x="34797" y="0"/>
                      <a:pt x="45740" y="10943"/>
                      <a:pt x="45740" y="24456"/>
                    </a:cubicBezTo>
                    <a:cubicBezTo>
                      <a:pt x="45740" y="37969"/>
                      <a:pt x="34797" y="48912"/>
                      <a:pt x="21284" y="48912"/>
                    </a:cubicBezTo>
                  </a:path>
                </a:pathLst>
              </a:custGeom>
              <a:noFill/>
              <a:ln w="10225" cap="flat" cmpd="sng">
                <a:solidFill>
                  <a:srgbClr val="7B462E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27">
                <a:extLst>
                  <a:ext uri="{FF2B5EF4-FFF2-40B4-BE49-F238E27FC236}">
                    <a16:creationId xmlns:a16="http://schemas.microsoft.com/office/drawing/2014/main" id="{C5092AA3-EA28-0276-44D3-AF7EC2208E4F}"/>
                  </a:ext>
                </a:extLst>
              </p:cNvPr>
              <p:cNvSpPr/>
              <p:nvPr/>
            </p:nvSpPr>
            <p:spPr>
              <a:xfrm>
                <a:off x="6484698" y="1857266"/>
                <a:ext cx="120820" cy="41099"/>
              </a:xfrm>
              <a:custGeom>
                <a:avLst/>
                <a:gdLst/>
                <a:ahLst/>
                <a:cxnLst/>
                <a:rect l="l" t="t" r="r" b="b"/>
                <a:pathLst>
                  <a:path w="120820" h="41099" extrusionOk="0">
                    <a:moveTo>
                      <a:pt x="0" y="0"/>
                    </a:moveTo>
                    <a:cubicBezTo>
                      <a:pt x="5487" y="50022"/>
                      <a:pt x="96999" y="57191"/>
                      <a:pt x="120821" y="5900"/>
                    </a:cubicBezTo>
                  </a:path>
                </a:pathLst>
              </a:custGeom>
              <a:noFill/>
              <a:ln w="10225" cap="flat" cmpd="sng">
                <a:solidFill>
                  <a:srgbClr val="7B462E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27">
                <a:extLst>
                  <a:ext uri="{FF2B5EF4-FFF2-40B4-BE49-F238E27FC236}">
                    <a16:creationId xmlns:a16="http://schemas.microsoft.com/office/drawing/2014/main" id="{B0E69D4B-A408-3F28-10CA-06D2C3DE3BF4}"/>
                  </a:ext>
                </a:extLst>
              </p:cNvPr>
              <p:cNvSpPr/>
              <p:nvPr/>
            </p:nvSpPr>
            <p:spPr>
              <a:xfrm>
                <a:off x="6179331" y="1737042"/>
                <a:ext cx="54351" cy="87812"/>
              </a:xfrm>
              <a:custGeom>
                <a:avLst/>
                <a:gdLst/>
                <a:ahLst/>
                <a:cxnLst/>
                <a:rect l="l" t="t" r="r" b="b"/>
                <a:pathLst>
                  <a:path w="54351" h="87812" extrusionOk="0">
                    <a:moveTo>
                      <a:pt x="0" y="70"/>
                    </a:moveTo>
                    <a:cubicBezTo>
                      <a:pt x="13735" y="-660"/>
                      <a:pt x="27660" y="4383"/>
                      <a:pt x="37778" y="13709"/>
                    </a:cubicBezTo>
                    <a:cubicBezTo>
                      <a:pt x="47897" y="23035"/>
                      <a:pt x="53987" y="36547"/>
                      <a:pt x="54336" y="50282"/>
                    </a:cubicBezTo>
                    <a:cubicBezTo>
                      <a:pt x="54621" y="61542"/>
                      <a:pt x="50815" y="73279"/>
                      <a:pt x="42378" y="80765"/>
                    </a:cubicBezTo>
                    <a:cubicBezTo>
                      <a:pt x="33940" y="88251"/>
                      <a:pt x="20523" y="90376"/>
                      <a:pt x="11102" y="84190"/>
                    </a:cubicBezTo>
                    <a:cubicBezTo>
                      <a:pt x="1681" y="78005"/>
                      <a:pt x="-1269" y="63128"/>
                      <a:pt x="6407" y="54850"/>
                    </a:cubicBezTo>
                    <a:cubicBezTo>
                      <a:pt x="14115" y="46539"/>
                      <a:pt x="27533" y="47713"/>
                      <a:pt x="38444" y="50790"/>
                    </a:cubicBezTo>
                  </a:path>
                </a:pathLst>
              </a:custGeom>
              <a:noFill/>
              <a:ln w="10225" cap="flat" cmpd="sng">
                <a:solidFill>
                  <a:srgbClr val="7B462E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27">
                <a:extLst>
                  <a:ext uri="{FF2B5EF4-FFF2-40B4-BE49-F238E27FC236}">
                    <a16:creationId xmlns:a16="http://schemas.microsoft.com/office/drawing/2014/main" id="{9461C72C-E755-3C8E-130E-ED76628E47F4}"/>
                  </a:ext>
                </a:extLst>
              </p:cNvPr>
              <p:cNvSpPr/>
              <p:nvPr/>
            </p:nvSpPr>
            <p:spPr>
              <a:xfrm>
                <a:off x="6264286" y="1361630"/>
                <a:ext cx="547951" cy="317053"/>
              </a:xfrm>
              <a:custGeom>
                <a:avLst/>
                <a:gdLst/>
                <a:ahLst/>
                <a:cxnLst/>
                <a:rect l="l" t="t" r="r" b="b"/>
                <a:pathLst>
                  <a:path w="547951" h="317053" extrusionOk="0">
                    <a:moveTo>
                      <a:pt x="208295" y="109"/>
                    </a:moveTo>
                    <a:cubicBezTo>
                      <a:pt x="-109094" y="6579"/>
                      <a:pt x="30632" y="241021"/>
                      <a:pt x="30632" y="241021"/>
                    </a:cubicBezTo>
                    <a:cubicBezTo>
                      <a:pt x="91058" y="305190"/>
                      <a:pt x="140065" y="306300"/>
                      <a:pt x="140065" y="306300"/>
                    </a:cubicBezTo>
                    <a:cubicBezTo>
                      <a:pt x="140065" y="306300"/>
                      <a:pt x="125569" y="268522"/>
                      <a:pt x="133531" y="228967"/>
                    </a:cubicBezTo>
                    <a:cubicBezTo>
                      <a:pt x="167820" y="270901"/>
                      <a:pt x="254828" y="307315"/>
                      <a:pt x="308212" y="317053"/>
                    </a:cubicBezTo>
                    <a:lnTo>
                      <a:pt x="275795" y="233535"/>
                    </a:lnTo>
                    <a:cubicBezTo>
                      <a:pt x="285247" y="234043"/>
                      <a:pt x="304533" y="276896"/>
                      <a:pt x="444227" y="303921"/>
                    </a:cubicBezTo>
                    <a:lnTo>
                      <a:pt x="416853" y="256595"/>
                    </a:lnTo>
                    <a:cubicBezTo>
                      <a:pt x="461134" y="269061"/>
                      <a:pt x="504431" y="286571"/>
                      <a:pt x="546587" y="309758"/>
                    </a:cubicBezTo>
                    <a:cubicBezTo>
                      <a:pt x="546587" y="309758"/>
                      <a:pt x="588457" y="-7631"/>
                      <a:pt x="208327" y="14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27">
                <a:extLst>
                  <a:ext uri="{FF2B5EF4-FFF2-40B4-BE49-F238E27FC236}">
                    <a16:creationId xmlns:a16="http://schemas.microsoft.com/office/drawing/2014/main" id="{BACC8F76-4838-3C30-6B89-3B18E5141A2D}"/>
                  </a:ext>
                </a:extLst>
              </p:cNvPr>
              <p:cNvSpPr/>
              <p:nvPr/>
            </p:nvSpPr>
            <p:spPr>
              <a:xfrm>
                <a:off x="5969314" y="2153974"/>
                <a:ext cx="493814" cy="524773"/>
              </a:xfrm>
              <a:custGeom>
                <a:avLst/>
                <a:gdLst/>
                <a:ahLst/>
                <a:cxnLst/>
                <a:rect l="l" t="t" r="r" b="b"/>
                <a:pathLst>
                  <a:path w="493814" h="524773" extrusionOk="0">
                    <a:moveTo>
                      <a:pt x="493815" y="524773"/>
                    </a:moveTo>
                    <a:lnTo>
                      <a:pt x="80632" y="437512"/>
                    </a:lnTo>
                    <a:lnTo>
                      <a:pt x="0" y="0"/>
                    </a:lnTo>
                    <a:lnTo>
                      <a:pt x="469200" y="79522"/>
                    </a:lnTo>
                    <a:lnTo>
                      <a:pt x="493815" y="524773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27">
                <a:extLst>
                  <a:ext uri="{FF2B5EF4-FFF2-40B4-BE49-F238E27FC236}">
                    <a16:creationId xmlns:a16="http://schemas.microsoft.com/office/drawing/2014/main" id="{74A84665-E7F0-8E5C-98F3-1B6A72678597}"/>
                  </a:ext>
                </a:extLst>
              </p:cNvPr>
              <p:cNvSpPr/>
              <p:nvPr/>
            </p:nvSpPr>
            <p:spPr>
              <a:xfrm>
                <a:off x="6541318" y="2074420"/>
                <a:ext cx="447471" cy="604326"/>
              </a:xfrm>
              <a:custGeom>
                <a:avLst/>
                <a:gdLst/>
                <a:ahLst/>
                <a:cxnLst/>
                <a:rect l="l" t="t" r="r" b="b"/>
                <a:pathLst>
                  <a:path w="447471" h="604326" extrusionOk="0">
                    <a:moveTo>
                      <a:pt x="363478" y="447186"/>
                    </a:moveTo>
                    <a:lnTo>
                      <a:pt x="0" y="604327"/>
                    </a:lnTo>
                    <a:lnTo>
                      <a:pt x="18842" y="159075"/>
                    </a:lnTo>
                    <a:lnTo>
                      <a:pt x="447472" y="0"/>
                    </a:lnTo>
                    <a:lnTo>
                      <a:pt x="363478" y="447186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27">
                <a:extLst>
                  <a:ext uri="{FF2B5EF4-FFF2-40B4-BE49-F238E27FC236}">
                    <a16:creationId xmlns:a16="http://schemas.microsoft.com/office/drawing/2014/main" id="{F2EFC76C-600B-EAD6-C666-66385F305D67}"/>
                  </a:ext>
                </a:extLst>
              </p:cNvPr>
              <p:cNvSpPr/>
              <p:nvPr/>
            </p:nvSpPr>
            <p:spPr>
              <a:xfrm>
                <a:off x="6438514" y="2233496"/>
                <a:ext cx="121645" cy="445251"/>
              </a:xfrm>
              <a:custGeom>
                <a:avLst/>
                <a:gdLst/>
                <a:ahLst/>
                <a:cxnLst/>
                <a:rect l="l" t="t" r="r" b="b"/>
                <a:pathLst>
                  <a:path w="121645" h="445251" extrusionOk="0">
                    <a:moveTo>
                      <a:pt x="0" y="0"/>
                    </a:moveTo>
                    <a:lnTo>
                      <a:pt x="121646" y="0"/>
                    </a:lnTo>
                    <a:lnTo>
                      <a:pt x="102804" y="445252"/>
                    </a:lnTo>
                    <a:lnTo>
                      <a:pt x="24614" y="4452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27">
                <a:extLst>
                  <a:ext uri="{FF2B5EF4-FFF2-40B4-BE49-F238E27FC236}">
                    <a16:creationId xmlns:a16="http://schemas.microsoft.com/office/drawing/2014/main" id="{A73E0E78-D10E-F39B-F2CC-1009688DD3C6}"/>
                  </a:ext>
                </a:extLst>
              </p:cNvPr>
              <p:cNvSpPr/>
              <p:nvPr/>
            </p:nvSpPr>
            <p:spPr>
              <a:xfrm>
                <a:off x="5969314" y="2064460"/>
                <a:ext cx="1019476" cy="169035"/>
              </a:xfrm>
              <a:custGeom>
                <a:avLst/>
                <a:gdLst/>
                <a:ahLst/>
                <a:cxnLst/>
                <a:rect l="l" t="t" r="r" b="b"/>
                <a:pathLst>
                  <a:path w="1019476" h="169035" extrusionOk="0">
                    <a:moveTo>
                      <a:pt x="0" y="89514"/>
                    </a:moveTo>
                    <a:lnTo>
                      <a:pt x="23980" y="71909"/>
                    </a:lnTo>
                    <a:lnTo>
                      <a:pt x="469200" y="147117"/>
                    </a:lnTo>
                    <a:lnTo>
                      <a:pt x="590846" y="147117"/>
                    </a:lnTo>
                    <a:lnTo>
                      <a:pt x="991309" y="0"/>
                    </a:lnTo>
                    <a:lnTo>
                      <a:pt x="1019476" y="9960"/>
                    </a:lnTo>
                    <a:lnTo>
                      <a:pt x="590846" y="169035"/>
                    </a:lnTo>
                    <a:lnTo>
                      <a:pt x="469200" y="169035"/>
                    </a:lnTo>
                    <a:lnTo>
                      <a:pt x="0" y="8951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27">
                <a:extLst>
                  <a:ext uri="{FF2B5EF4-FFF2-40B4-BE49-F238E27FC236}">
                    <a16:creationId xmlns:a16="http://schemas.microsoft.com/office/drawing/2014/main" id="{409FC331-0619-C8E5-24D5-0A6ABBFE64F0}"/>
                  </a:ext>
                </a:extLst>
              </p:cNvPr>
              <p:cNvSpPr/>
              <p:nvPr/>
            </p:nvSpPr>
            <p:spPr>
              <a:xfrm>
                <a:off x="6012992" y="2074420"/>
                <a:ext cx="486360" cy="137124"/>
              </a:xfrm>
              <a:custGeom>
                <a:avLst/>
                <a:gdLst/>
                <a:ahLst/>
                <a:cxnLst/>
                <a:rect l="l" t="t" r="r" b="b"/>
                <a:pathLst>
                  <a:path w="486360" h="137124" extrusionOk="0">
                    <a:moveTo>
                      <a:pt x="32" y="64835"/>
                    </a:moveTo>
                    <a:lnTo>
                      <a:pt x="68800" y="0"/>
                    </a:lnTo>
                    <a:cubicBezTo>
                      <a:pt x="245258" y="9326"/>
                      <a:pt x="339339" y="45042"/>
                      <a:pt x="486361" y="116253"/>
                    </a:cubicBezTo>
                    <a:lnTo>
                      <a:pt x="472721" y="137125"/>
                    </a:lnTo>
                    <a:lnTo>
                      <a:pt x="425522" y="137125"/>
                    </a:lnTo>
                    <a:lnTo>
                      <a:pt x="0" y="6480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27">
                <a:extLst>
                  <a:ext uri="{FF2B5EF4-FFF2-40B4-BE49-F238E27FC236}">
                    <a16:creationId xmlns:a16="http://schemas.microsoft.com/office/drawing/2014/main" id="{1BE679AD-97DE-86C7-1B6E-7222682FFDD4}"/>
                  </a:ext>
                </a:extLst>
              </p:cNvPr>
              <p:cNvSpPr/>
              <p:nvPr/>
            </p:nvSpPr>
            <p:spPr>
              <a:xfrm>
                <a:off x="6499353" y="2036642"/>
                <a:ext cx="434149" cy="174934"/>
              </a:xfrm>
              <a:custGeom>
                <a:avLst/>
                <a:gdLst/>
                <a:ahLst/>
                <a:cxnLst/>
                <a:rect l="l" t="t" r="r" b="b"/>
                <a:pathLst>
                  <a:path w="434149" h="174934" extrusionOk="0">
                    <a:moveTo>
                      <a:pt x="0" y="154032"/>
                    </a:moveTo>
                    <a:cubicBezTo>
                      <a:pt x="113430" y="74446"/>
                      <a:pt x="242910" y="29246"/>
                      <a:pt x="357832" y="0"/>
                    </a:cubicBezTo>
                    <a:lnTo>
                      <a:pt x="434150" y="37778"/>
                    </a:lnTo>
                    <a:lnTo>
                      <a:pt x="60839" y="174935"/>
                    </a:lnTo>
                    <a:lnTo>
                      <a:pt x="32" y="1540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27">
                <a:extLst>
                  <a:ext uri="{FF2B5EF4-FFF2-40B4-BE49-F238E27FC236}">
                    <a16:creationId xmlns:a16="http://schemas.microsoft.com/office/drawing/2014/main" id="{A918399A-8836-C941-0861-C85B2BE380B8}"/>
                  </a:ext>
                </a:extLst>
              </p:cNvPr>
              <p:cNvSpPr/>
              <p:nvPr/>
            </p:nvSpPr>
            <p:spPr>
              <a:xfrm>
                <a:off x="6438514" y="2190698"/>
                <a:ext cx="121645" cy="20878"/>
              </a:xfrm>
              <a:custGeom>
                <a:avLst/>
                <a:gdLst/>
                <a:ahLst/>
                <a:cxnLst/>
                <a:rect l="l" t="t" r="r" b="b"/>
                <a:pathLst>
                  <a:path w="121645" h="20878" extrusionOk="0">
                    <a:moveTo>
                      <a:pt x="0" y="20879"/>
                    </a:moveTo>
                    <a:cubicBezTo>
                      <a:pt x="0" y="20879"/>
                      <a:pt x="60585" y="-26098"/>
                      <a:pt x="121646" y="20879"/>
                    </a:cubicBezTo>
                    <a:lnTo>
                      <a:pt x="0" y="2087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55" name="Google Shape;455;p27">
                <a:extLst>
                  <a:ext uri="{FF2B5EF4-FFF2-40B4-BE49-F238E27FC236}">
                    <a16:creationId xmlns:a16="http://schemas.microsoft.com/office/drawing/2014/main" id="{8A66172D-0E6A-42E7-3CA4-6AEDD3F5F0EE}"/>
                  </a:ext>
                </a:extLst>
              </p:cNvPr>
              <p:cNvGrpSpPr/>
              <p:nvPr/>
            </p:nvGrpSpPr>
            <p:grpSpPr>
              <a:xfrm>
                <a:off x="5927647" y="2241155"/>
                <a:ext cx="156477" cy="251790"/>
                <a:chOff x="5220447" y="3096527"/>
                <a:chExt cx="156477" cy="251790"/>
              </a:xfrm>
            </p:grpSpPr>
            <p:sp>
              <p:nvSpPr>
                <p:cNvPr id="456" name="Google Shape;456;p27">
                  <a:extLst>
                    <a:ext uri="{FF2B5EF4-FFF2-40B4-BE49-F238E27FC236}">
                      <a16:creationId xmlns:a16="http://schemas.microsoft.com/office/drawing/2014/main" id="{6AAD5BEA-5FC5-FC64-9A10-80775CFC88AF}"/>
                    </a:ext>
                  </a:extLst>
                </p:cNvPr>
                <p:cNvSpPr/>
                <p:nvPr/>
              </p:nvSpPr>
              <p:spPr>
                <a:xfrm>
                  <a:off x="5220447" y="3096527"/>
                  <a:ext cx="156477" cy="251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477" h="251790" extrusionOk="0">
                      <a:moveTo>
                        <a:pt x="1319" y="69484"/>
                      </a:moveTo>
                      <a:cubicBezTo>
                        <a:pt x="16989" y="-2045"/>
                        <a:pt x="134035" y="-5566"/>
                        <a:pt x="139776" y="3697"/>
                      </a:cubicBezTo>
                      <a:cubicBezTo>
                        <a:pt x="148373" y="17558"/>
                        <a:pt x="112117" y="36780"/>
                        <a:pt x="112117" y="36780"/>
                      </a:cubicBezTo>
                      <a:cubicBezTo>
                        <a:pt x="112117" y="36780"/>
                        <a:pt x="152274" y="27645"/>
                        <a:pt x="156176" y="39762"/>
                      </a:cubicBezTo>
                      <a:cubicBezTo>
                        <a:pt x="160077" y="51879"/>
                        <a:pt x="124836" y="78873"/>
                        <a:pt x="124836" y="78873"/>
                      </a:cubicBezTo>
                      <a:cubicBezTo>
                        <a:pt x="124836" y="78873"/>
                        <a:pt x="147040" y="67390"/>
                        <a:pt x="152782" y="78873"/>
                      </a:cubicBezTo>
                      <a:cubicBezTo>
                        <a:pt x="159601" y="92449"/>
                        <a:pt x="124836" y="135429"/>
                        <a:pt x="124836" y="135429"/>
                      </a:cubicBezTo>
                      <a:cubicBezTo>
                        <a:pt x="159062" y="114779"/>
                        <a:pt x="136319" y="175333"/>
                        <a:pt x="97906" y="217933"/>
                      </a:cubicBezTo>
                      <a:lnTo>
                        <a:pt x="103838" y="250065"/>
                      </a:lnTo>
                      <a:cubicBezTo>
                        <a:pt x="103838" y="250065"/>
                        <a:pt x="90738" y="254379"/>
                        <a:pt x="75639" y="249367"/>
                      </a:cubicBezTo>
                      <a:cubicBezTo>
                        <a:pt x="20193" y="230938"/>
                        <a:pt x="-6516" y="105359"/>
                        <a:pt x="1351" y="69484"/>
                      </a:cubicBezTo>
                      <a:close/>
                    </a:path>
                  </a:pathLst>
                </a:custGeom>
                <a:solidFill>
                  <a:srgbClr val="B36D4F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7" name="Google Shape;457;p27">
                  <a:extLst>
                    <a:ext uri="{FF2B5EF4-FFF2-40B4-BE49-F238E27FC236}">
                      <a16:creationId xmlns:a16="http://schemas.microsoft.com/office/drawing/2014/main" id="{A0F325C9-D322-E90E-8E56-7B7BA369BF5C}"/>
                    </a:ext>
                  </a:extLst>
                </p:cNvPr>
                <p:cNvSpPr/>
                <p:nvPr/>
              </p:nvSpPr>
              <p:spPr>
                <a:xfrm>
                  <a:off x="5253803" y="3133275"/>
                  <a:ext cx="91480" cy="200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80" h="200088" extrusionOk="0">
                      <a:moveTo>
                        <a:pt x="0" y="46596"/>
                      </a:moveTo>
                      <a:cubicBezTo>
                        <a:pt x="23060" y="22775"/>
                        <a:pt x="51989" y="9072"/>
                        <a:pt x="78760" y="0"/>
                      </a:cubicBezTo>
                      <a:moveTo>
                        <a:pt x="91480" y="42092"/>
                      </a:moveTo>
                      <a:cubicBezTo>
                        <a:pt x="54558" y="66548"/>
                        <a:pt x="14084" y="101218"/>
                        <a:pt x="12244" y="104263"/>
                      </a:cubicBezTo>
                      <a:moveTo>
                        <a:pt x="91480" y="98680"/>
                      </a:moveTo>
                      <a:cubicBezTo>
                        <a:pt x="80251" y="107816"/>
                        <a:pt x="60902" y="124913"/>
                        <a:pt x="39396" y="149242"/>
                      </a:cubicBezTo>
                      <a:moveTo>
                        <a:pt x="44852" y="200089"/>
                      </a:moveTo>
                      <a:cubicBezTo>
                        <a:pt x="50339" y="195933"/>
                        <a:pt x="56620" y="189907"/>
                        <a:pt x="64550" y="181184"/>
                      </a:cubicBezTo>
                    </a:path>
                  </a:pathLst>
                </a:custGeom>
                <a:noFill/>
                <a:ln w="10225" cap="flat" cmpd="sng">
                  <a:solidFill>
                    <a:srgbClr val="7B462E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58" name="Google Shape;458;p27">
                <a:extLst>
                  <a:ext uri="{FF2B5EF4-FFF2-40B4-BE49-F238E27FC236}">
                    <a16:creationId xmlns:a16="http://schemas.microsoft.com/office/drawing/2014/main" id="{CD923F11-49B8-5910-6361-94E661279679}"/>
                  </a:ext>
                </a:extLst>
              </p:cNvPr>
              <p:cNvSpPr/>
              <p:nvPr/>
            </p:nvSpPr>
            <p:spPr>
              <a:xfrm>
                <a:off x="6629277" y="2190674"/>
                <a:ext cx="250523" cy="185910"/>
              </a:xfrm>
              <a:custGeom>
                <a:avLst/>
                <a:gdLst/>
                <a:ahLst/>
                <a:cxnLst/>
                <a:rect l="l" t="t" r="r" b="b"/>
                <a:pathLst>
                  <a:path w="250523" h="185910" extrusionOk="0">
                    <a:moveTo>
                      <a:pt x="6027" y="87230"/>
                    </a:moveTo>
                    <a:lnTo>
                      <a:pt x="250524" y="0"/>
                    </a:lnTo>
                    <a:lnTo>
                      <a:pt x="233871" y="96333"/>
                    </a:lnTo>
                    <a:lnTo>
                      <a:pt x="0" y="185910"/>
                    </a:lnTo>
                    <a:lnTo>
                      <a:pt x="6027" y="87230"/>
                    </a:lnTo>
                    <a:close/>
                  </a:path>
                </a:pathLst>
              </a:custGeom>
              <a:solidFill>
                <a:srgbClr val="FDFDFD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27">
                <a:extLst>
                  <a:ext uri="{FF2B5EF4-FFF2-40B4-BE49-F238E27FC236}">
                    <a16:creationId xmlns:a16="http://schemas.microsoft.com/office/drawing/2014/main" id="{E21CC73F-58FD-B393-9959-907B6D54B857}"/>
                  </a:ext>
                </a:extLst>
              </p:cNvPr>
              <p:cNvSpPr/>
              <p:nvPr/>
            </p:nvSpPr>
            <p:spPr>
              <a:xfrm>
                <a:off x="6441591" y="2288815"/>
                <a:ext cx="116221" cy="3171"/>
              </a:xfrm>
              <a:custGeom>
                <a:avLst/>
                <a:gdLst/>
                <a:ahLst/>
                <a:cxnLst/>
                <a:rect l="l" t="t" r="r" b="b"/>
                <a:pathLst>
                  <a:path w="116221" h="3171" extrusionOk="0">
                    <a:moveTo>
                      <a:pt x="0" y="0"/>
                    </a:moveTo>
                    <a:lnTo>
                      <a:pt x="116222" y="0"/>
                    </a:lnTo>
                  </a:path>
                </a:pathLst>
              </a:custGeom>
              <a:noFill/>
              <a:ln w="102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27">
                <a:extLst>
                  <a:ext uri="{FF2B5EF4-FFF2-40B4-BE49-F238E27FC236}">
                    <a16:creationId xmlns:a16="http://schemas.microsoft.com/office/drawing/2014/main" id="{CD76F57A-FF04-E095-F1EF-3CDF4D7D650A}"/>
                  </a:ext>
                </a:extLst>
              </p:cNvPr>
              <p:cNvSpPr/>
              <p:nvPr/>
            </p:nvSpPr>
            <p:spPr>
              <a:xfrm>
                <a:off x="6443684" y="2326910"/>
                <a:ext cx="112542" cy="3171"/>
              </a:xfrm>
              <a:custGeom>
                <a:avLst/>
                <a:gdLst/>
                <a:ahLst/>
                <a:cxnLst/>
                <a:rect l="l" t="t" r="r" b="b"/>
                <a:pathLst>
                  <a:path w="112542" h="3171" extrusionOk="0">
                    <a:moveTo>
                      <a:pt x="0" y="0"/>
                    </a:moveTo>
                    <a:lnTo>
                      <a:pt x="112542" y="0"/>
                    </a:lnTo>
                  </a:path>
                </a:pathLst>
              </a:custGeom>
              <a:noFill/>
              <a:ln w="102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27">
                <a:extLst>
                  <a:ext uri="{FF2B5EF4-FFF2-40B4-BE49-F238E27FC236}">
                    <a16:creationId xmlns:a16="http://schemas.microsoft.com/office/drawing/2014/main" id="{B7AA4495-8E22-B973-17BE-7BB222F8F788}"/>
                  </a:ext>
                </a:extLst>
              </p:cNvPr>
              <p:cNvSpPr/>
              <p:nvPr/>
            </p:nvSpPr>
            <p:spPr>
              <a:xfrm>
                <a:off x="6459100" y="2606236"/>
                <a:ext cx="85294" cy="3171"/>
              </a:xfrm>
              <a:custGeom>
                <a:avLst/>
                <a:gdLst/>
                <a:ahLst/>
                <a:cxnLst/>
                <a:rect l="l" t="t" r="r" b="b"/>
                <a:pathLst>
                  <a:path w="85294" h="3171" extrusionOk="0">
                    <a:moveTo>
                      <a:pt x="0" y="0"/>
                    </a:moveTo>
                    <a:lnTo>
                      <a:pt x="85295" y="0"/>
                    </a:lnTo>
                  </a:path>
                </a:pathLst>
              </a:custGeom>
              <a:noFill/>
              <a:ln w="102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27">
                <a:extLst>
                  <a:ext uri="{FF2B5EF4-FFF2-40B4-BE49-F238E27FC236}">
                    <a16:creationId xmlns:a16="http://schemas.microsoft.com/office/drawing/2014/main" id="{5B25B02D-DBB2-ACE9-7030-9695B97590E1}"/>
                  </a:ext>
                </a:extLst>
              </p:cNvPr>
              <p:cNvSpPr/>
              <p:nvPr/>
            </p:nvSpPr>
            <p:spPr>
              <a:xfrm>
                <a:off x="6460781" y="2636211"/>
                <a:ext cx="82344" cy="3171"/>
              </a:xfrm>
              <a:custGeom>
                <a:avLst/>
                <a:gdLst/>
                <a:ahLst/>
                <a:cxnLst/>
                <a:rect l="l" t="t" r="r" b="b"/>
                <a:pathLst>
                  <a:path w="82344" h="3171" extrusionOk="0">
                    <a:moveTo>
                      <a:pt x="0" y="0"/>
                    </a:moveTo>
                    <a:lnTo>
                      <a:pt x="82345" y="0"/>
                    </a:lnTo>
                  </a:path>
                </a:pathLst>
              </a:custGeom>
              <a:noFill/>
              <a:ln w="102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63" name="Google Shape;463;p27">
                <a:extLst>
                  <a:ext uri="{FF2B5EF4-FFF2-40B4-BE49-F238E27FC236}">
                    <a16:creationId xmlns:a16="http://schemas.microsoft.com/office/drawing/2014/main" id="{713DEA83-6382-A3FC-27F6-C6445E1C3D41}"/>
                  </a:ext>
                </a:extLst>
              </p:cNvPr>
              <p:cNvGrpSpPr/>
              <p:nvPr/>
            </p:nvGrpSpPr>
            <p:grpSpPr>
              <a:xfrm>
                <a:off x="6868781" y="2166607"/>
                <a:ext cx="148416" cy="255598"/>
                <a:chOff x="6161581" y="3021979"/>
                <a:chExt cx="148416" cy="255598"/>
              </a:xfrm>
            </p:grpSpPr>
            <p:sp>
              <p:nvSpPr>
                <p:cNvPr id="464" name="Google Shape;464;p27">
                  <a:extLst>
                    <a:ext uri="{FF2B5EF4-FFF2-40B4-BE49-F238E27FC236}">
                      <a16:creationId xmlns:a16="http://schemas.microsoft.com/office/drawing/2014/main" id="{D70E5EF3-462D-4E5A-2081-E57B77A8F5EA}"/>
                    </a:ext>
                  </a:extLst>
                </p:cNvPr>
                <p:cNvSpPr/>
                <p:nvPr/>
              </p:nvSpPr>
              <p:spPr>
                <a:xfrm>
                  <a:off x="6161581" y="3021979"/>
                  <a:ext cx="148416" cy="255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416" h="255598" extrusionOk="0">
                      <a:moveTo>
                        <a:pt x="147097" y="72598"/>
                      </a:moveTo>
                      <a:cubicBezTo>
                        <a:pt x="131427" y="1070"/>
                        <a:pt x="29321" y="-6035"/>
                        <a:pt x="23580" y="3227"/>
                      </a:cubicBezTo>
                      <a:cubicBezTo>
                        <a:pt x="14984" y="17088"/>
                        <a:pt x="36300" y="39863"/>
                        <a:pt x="36300" y="39863"/>
                      </a:cubicBezTo>
                      <a:cubicBezTo>
                        <a:pt x="36300" y="39863"/>
                        <a:pt x="9370" y="32821"/>
                        <a:pt x="5468" y="44970"/>
                      </a:cubicBezTo>
                      <a:cubicBezTo>
                        <a:pt x="1566" y="57119"/>
                        <a:pt x="23580" y="81987"/>
                        <a:pt x="23580" y="81987"/>
                      </a:cubicBezTo>
                      <a:cubicBezTo>
                        <a:pt x="23580" y="81987"/>
                        <a:pt x="6768" y="70504"/>
                        <a:pt x="1027" y="81987"/>
                      </a:cubicBezTo>
                      <a:cubicBezTo>
                        <a:pt x="-5793" y="95563"/>
                        <a:pt x="23580" y="138544"/>
                        <a:pt x="23580" y="138544"/>
                      </a:cubicBezTo>
                      <a:cubicBezTo>
                        <a:pt x="-10646" y="117894"/>
                        <a:pt x="21011" y="187868"/>
                        <a:pt x="59424" y="230499"/>
                      </a:cubicBezTo>
                      <a:lnTo>
                        <a:pt x="54824" y="254924"/>
                      </a:lnTo>
                      <a:cubicBezTo>
                        <a:pt x="54824" y="254924"/>
                        <a:pt x="57679" y="257525"/>
                        <a:pt x="72777" y="252513"/>
                      </a:cubicBezTo>
                      <a:cubicBezTo>
                        <a:pt x="128224" y="234084"/>
                        <a:pt x="154932" y="108505"/>
                        <a:pt x="147065" y="72630"/>
                      </a:cubicBezTo>
                      <a:close/>
                    </a:path>
                  </a:pathLst>
                </a:custGeom>
                <a:solidFill>
                  <a:srgbClr val="B36D4F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5" name="Google Shape;465;p27">
                  <a:extLst>
                    <a:ext uri="{FF2B5EF4-FFF2-40B4-BE49-F238E27FC236}">
                      <a16:creationId xmlns:a16="http://schemas.microsoft.com/office/drawing/2014/main" id="{A7251A67-5FE1-71A9-48B7-0E2AE52CF027}"/>
                    </a:ext>
                  </a:extLst>
                </p:cNvPr>
                <p:cNvSpPr/>
                <p:nvPr/>
              </p:nvSpPr>
              <p:spPr>
                <a:xfrm>
                  <a:off x="6185130" y="3061842"/>
                  <a:ext cx="91511" cy="203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511" h="203895" extrusionOk="0">
                      <a:moveTo>
                        <a:pt x="12751" y="0"/>
                      </a:moveTo>
                      <a:cubicBezTo>
                        <a:pt x="39491" y="9072"/>
                        <a:pt x="68451" y="22775"/>
                        <a:pt x="91512" y="46596"/>
                      </a:cubicBezTo>
                      <a:moveTo>
                        <a:pt x="79236" y="104263"/>
                      </a:moveTo>
                      <a:cubicBezTo>
                        <a:pt x="77397" y="101218"/>
                        <a:pt x="36954" y="66548"/>
                        <a:pt x="0" y="42092"/>
                      </a:cubicBezTo>
                      <a:moveTo>
                        <a:pt x="52116" y="149242"/>
                      </a:moveTo>
                      <a:cubicBezTo>
                        <a:pt x="30610" y="124913"/>
                        <a:pt x="11261" y="107784"/>
                        <a:pt x="32" y="98680"/>
                      </a:cubicBezTo>
                      <a:moveTo>
                        <a:pt x="35844" y="190605"/>
                      </a:moveTo>
                      <a:cubicBezTo>
                        <a:pt x="41870" y="196568"/>
                        <a:pt x="44820" y="199137"/>
                        <a:pt x="50657" y="203895"/>
                      </a:cubicBezTo>
                    </a:path>
                  </a:pathLst>
                </a:custGeom>
                <a:noFill/>
                <a:ln w="10225" cap="flat" cmpd="sng">
                  <a:solidFill>
                    <a:srgbClr val="7B462E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66" name="Google Shape;466;p27">
                <a:extLst>
                  <a:ext uri="{FF2B5EF4-FFF2-40B4-BE49-F238E27FC236}">
                    <a16:creationId xmlns:a16="http://schemas.microsoft.com/office/drawing/2014/main" id="{4AA5A7AC-25AC-28D5-922A-2B0FA9A9DBFC}"/>
                  </a:ext>
                </a:extLst>
              </p:cNvPr>
              <p:cNvSpPr/>
              <p:nvPr/>
            </p:nvSpPr>
            <p:spPr>
              <a:xfrm>
                <a:off x="6058193" y="2053644"/>
                <a:ext cx="846888" cy="147465"/>
              </a:xfrm>
              <a:custGeom>
                <a:avLst/>
                <a:gdLst/>
                <a:ahLst/>
                <a:cxnLst/>
                <a:rect l="l" t="t" r="r" b="b"/>
                <a:pathLst>
                  <a:path w="846888" h="147465" extrusionOk="0">
                    <a:moveTo>
                      <a:pt x="217725" y="78633"/>
                    </a:moveTo>
                    <a:cubicBezTo>
                      <a:pt x="276343" y="93478"/>
                      <a:pt x="334867" y="112954"/>
                      <a:pt x="393231" y="137030"/>
                    </a:cubicBezTo>
                    <a:moveTo>
                      <a:pt x="159043" y="65343"/>
                    </a:moveTo>
                    <a:cubicBezTo>
                      <a:pt x="114731" y="56493"/>
                      <a:pt x="70355" y="50276"/>
                      <a:pt x="25915" y="46723"/>
                    </a:cubicBezTo>
                    <a:moveTo>
                      <a:pt x="364366" y="147466"/>
                    </a:moveTo>
                    <a:cubicBezTo>
                      <a:pt x="221944" y="100298"/>
                      <a:pt x="111273" y="85358"/>
                      <a:pt x="0" y="73336"/>
                    </a:cubicBezTo>
                    <a:moveTo>
                      <a:pt x="817357" y="0"/>
                    </a:moveTo>
                    <a:cubicBezTo>
                      <a:pt x="706877" y="26930"/>
                      <a:pt x="577523" y="78665"/>
                      <a:pt x="483125" y="140804"/>
                    </a:cubicBezTo>
                    <a:moveTo>
                      <a:pt x="846888" y="12022"/>
                    </a:moveTo>
                    <a:cubicBezTo>
                      <a:pt x="764036" y="32227"/>
                      <a:pt x="670558" y="66358"/>
                      <a:pt x="589165" y="108387"/>
                    </a:cubicBezTo>
                  </a:path>
                </a:pathLst>
              </a:custGeom>
              <a:noFill/>
              <a:ln w="102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67" name="Google Shape;467;p27">
            <a:extLst>
              <a:ext uri="{FF2B5EF4-FFF2-40B4-BE49-F238E27FC236}">
                <a16:creationId xmlns:a16="http://schemas.microsoft.com/office/drawing/2014/main" id="{3017E4B9-B99A-D2AD-3FD6-F9CFBB7E1BF7}"/>
              </a:ext>
            </a:extLst>
          </p:cNvPr>
          <p:cNvGrpSpPr/>
          <p:nvPr/>
        </p:nvGrpSpPr>
        <p:grpSpPr>
          <a:xfrm>
            <a:off x="10607221" y="-288565"/>
            <a:ext cx="2228908" cy="2133931"/>
            <a:chOff x="6980954" y="993678"/>
            <a:chExt cx="1671681" cy="1600448"/>
          </a:xfrm>
        </p:grpSpPr>
        <p:sp>
          <p:nvSpPr>
            <p:cNvPr id="468" name="Google Shape;468;p27">
              <a:extLst>
                <a:ext uri="{FF2B5EF4-FFF2-40B4-BE49-F238E27FC236}">
                  <a16:creationId xmlns:a16="http://schemas.microsoft.com/office/drawing/2014/main" id="{0D9D7D4A-4561-60B0-A428-8BCE30483384}"/>
                </a:ext>
              </a:extLst>
            </p:cNvPr>
            <p:cNvSpPr/>
            <p:nvPr/>
          </p:nvSpPr>
          <p:spPr>
            <a:xfrm>
              <a:off x="7065691" y="1000637"/>
              <a:ext cx="1586945" cy="1433841"/>
            </a:xfrm>
            <a:custGeom>
              <a:avLst/>
              <a:gdLst/>
              <a:ahLst/>
              <a:cxnLst/>
              <a:rect l="l" t="t" r="r" b="b"/>
              <a:pathLst>
                <a:path w="1392057" h="1257755" extrusionOk="0">
                  <a:moveTo>
                    <a:pt x="1392058" y="1257756"/>
                  </a:moveTo>
                  <a:lnTo>
                    <a:pt x="0" y="1257756"/>
                  </a:lnTo>
                  <a:lnTo>
                    <a:pt x="772854" y="0"/>
                  </a:lnTo>
                  <a:lnTo>
                    <a:pt x="1392058" y="125775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69" name="Google Shape;469;p27">
              <a:extLst>
                <a:ext uri="{FF2B5EF4-FFF2-40B4-BE49-F238E27FC236}">
                  <a16:creationId xmlns:a16="http://schemas.microsoft.com/office/drawing/2014/main" id="{90505FF2-544D-C7AC-6707-EAD24348E08C}"/>
                </a:ext>
              </a:extLst>
            </p:cNvPr>
            <p:cNvGrpSpPr/>
            <p:nvPr/>
          </p:nvGrpSpPr>
          <p:grpSpPr>
            <a:xfrm>
              <a:off x="6980954" y="993678"/>
              <a:ext cx="1363913" cy="1600448"/>
              <a:chOff x="7934609" y="1623626"/>
              <a:chExt cx="1195262" cy="1402548"/>
            </a:xfrm>
          </p:grpSpPr>
          <p:sp>
            <p:nvSpPr>
              <p:cNvPr id="470" name="Google Shape;470;p27">
                <a:extLst>
                  <a:ext uri="{FF2B5EF4-FFF2-40B4-BE49-F238E27FC236}">
                    <a16:creationId xmlns:a16="http://schemas.microsoft.com/office/drawing/2014/main" id="{DC3268C9-C7D8-B207-BCA9-C59CB6836819}"/>
                  </a:ext>
                </a:extLst>
              </p:cNvPr>
              <p:cNvSpPr/>
              <p:nvPr/>
            </p:nvSpPr>
            <p:spPr>
              <a:xfrm>
                <a:off x="7938042" y="1853990"/>
                <a:ext cx="296317" cy="348746"/>
              </a:xfrm>
              <a:custGeom>
                <a:avLst/>
                <a:gdLst/>
                <a:ahLst/>
                <a:cxnLst/>
                <a:rect l="l" t="t" r="r" b="b"/>
                <a:pathLst>
                  <a:path w="296317" h="348746" extrusionOk="0">
                    <a:moveTo>
                      <a:pt x="222274" y="112012"/>
                    </a:moveTo>
                    <a:cubicBezTo>
                      <a:pt x="222274" y="112012"/>
                      <a:pt x="276674" y="21039"/>
                      <a:pt x="257007" y="16947"/>
                    </a:cubicBezTo>
                    <a:cubicBezTo>
                      <a:pt x="229760" y="11270"/>
                      <a:pt x="174060" y="84955"/>
                      <a:pt x="174060" y="84955"/>
                    </a:cubicBezTo>
                    <a:cubicBezTo>
                      <a:pt x="174060" y="84955"/>
                      <a:pt x="202893" y="5687"/>
                      <a:pt x="185860" y="612"/>
                    </a:cubicBezTo>
                    <a:cubicBezTo>
                      <a:pt x="156519" y="-8111"/>
                      <a:pt x="123847" y="79340"/>
                      <a:pt x="123847" y="79340"/>
                    </a:cubicBezTo>
                    <a:cubicBezTo>
                      <a:pt x="123847" y="79340"/>
                      <a:pt x="149191" y="7178"/>
                      <a:pt x="126036" y="10794"/>
                    </a:cubicBezTo>
                    <a:cubicBezTo>
                      <a:pt x="102880" y="14410"/>
                      <a:pt x="50035" y="134120"/>
                      <a:pt x="25738" y="202350"/>
                    </a:cubicBezTo>
                    <a:cubicBezTo>
                      <a:pt x="-1415" y="278573"/>
                      <a:pt x="13" y="302014"/>
                      <a:pt x="13" y="302014"/>
                    </a:cubicBezTo>
                    <a:cubicBezTo>
                      <a:pt x="13" y="302014"/>
                      <a:pt x="142498" y="365422"/>
                      <a:pt x="227920" y="344518"/>
                    </a:cubicBezTo>
                    <a:cubicBezTo>
                      <a:pt x="283335" y="305439"/>
                      <a:pt x="282129" y="144937"/>
                      <a:pt x="286760" y="119244"/>
                    </a:cubicBezTo>
                    <a:cubicBezTo>
                      <a:pt x="294817" y="74487"/>
                      <a:pt x="299734" y="34711"/>
                      <a:pt x="293485" y="27922"/>
                    </a:cubicBezTo>
                    <a:cubicBezTo>
                      <a:pt x="275373" y="8288"/>
                      <a:pt x="222306" y="111980"/>
                      <a:pt x="222306" y="111980"/>
                    </a:cubicBezTo>
                    <a:close/>
                  </a:path>
                </a:pathLst>
              </a:custGeom>
              <a:solidFill>
                <a:srgbClr val="8C503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p27">
                <a:extLst>
                  <a:ext uri="{FF2B5EF4-FFF2-40B4-BE49-F238E27FC236}">
                    <a16:creationId xmlns:a16="http://schemas.microsoft.com/office/drawing/2014/main" id="{530DF0A6-23BD-AD7D-A945-874583713630}"/>
                  </a:ext>
                </a:extLst>
              </p:cNvPr>
              <p:cNvSpPr/>
              <p:nvPr/>
            </p:nvSpPr>
            <p:spPr>
              <a:xfrm>
                <a:off x="7947242" y="1744476"/>
                <a:ext cx="434044" cy="323148"/>
              </a:xfrm>
              <a:custGeom>
                <a:avLst/>
                <a:gdLst/>
                <a:ahLst/>
                <a:cxnLst/>
                <a:rect l="l" t="t" r="r" b="b"/>
                <a:pathLst>
                  <a:path w="434044" h="323148" extrusionOk="0">
                    <a:moveTo>
                      <a:pt x="38076" y="26354"/>
                    </a:moveTo>
                    <a:lnTo>
                      <a:pt x="329" y="287979"/>
                    </a:lnTo>
                    <a:cubicBezTo>
                      <a:pt x="-3192" y="312467"/>
                      <a:pt x="22216" y="330896"/>
                      <a:pt x="44388" y="319889"/>
                    </a:cubicBezTo>
                    <a:lnTo>
                      <a:pt x="233597" y="226062"/>
                    </a:lnTo>
                    <a:lnTo>
                      <a:pt x="396225" y="249535"/>
                    </a:lnTo>
                    <a:lnTo>
                      <a:pt x="395876" y="251914"/>
                    </a:lnTo>
                    <a:cubicBezTo>
                      <a:pt x="394829" y="259273"/>
                      <a:pt x="399904" y="266092"/>
                      <a:pt x="407263" y="267139"/>
                    </a:cubicBezTo>
                    <a:lnTo>
                      <a:pt x="407263" y="267139"/>
                    </a:lnTo>
                    <a:cubicBezTo>
                      <a:pt x="414622" y="268186"/>
                      <a:pt x="421442" y="263111"/>
                      <a:pt x="422489" y="255752"/>
                    </a:cubicBezTo>
                    <a:lnTo>
                      <a:pt x="433908" y="176611"/>
                    </a:lnTo>
                    <a:cubicBezTo>
                      <a:pt x="434954" y="169252"/>
                      <a:pt x="429879" y="162432"/>
                      <a:pt x="422520" y="161385"/>
                    </a:cubicBezTo>
                    <a:lnTo>
                      <a:pt x="422520" y="161385"/>
                    </a:lnTo>
                    <a:cubicBezTo>
                      <a:pt x="415161" y="160338"/>
                      <a:pt x="408341" y="165413"/>
                      <a:pt x="407295" y="172772"/>
                    </a:cubicBezTo>
                    <a:lnTo>
                      <a:pt x="406946" y="175151"/>
                    </a:lnTo>
                    <a:lnTo>
                      <a:pt x="244318" y="151679"/>
                    </a:lnTo>
                    <a:lnTo>
                      <a:pt x="89335" y="8210"/>
                    </a:lnTo>
                    <a:cubicBezTo>
                      <a:pt x="71159" y="-8602"/>
                      <a:pt x="41597" y="1866"/>
                      <a:pt x="38076" y="2635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27">
                <a:extLst>
                  <a:ext uri="{FF2B5EF4-FFF2-40B4-BE49-F238E27FC236}">
                    <a16:creationId xmlns:a16="http://schemas.microsoft.com/office/drawing/2014/main" id="{D1CC55A8-2F38-60E1-AD51-AE1D393D450C}"/>
                  </a:ext>
                </a:extLst>
              </p:cNvPr>
              <p:cNvSpPr/>
              <p:nvPr/>
            </p:nvSpPr>
            <p:spPr>
              <a:xfrm>
                <a:off x="7990385" y="1803313"/>
                <a:ext cx="378996" cy="210954"/>
              </a:xfrm>
              <a:custGeom>
                <a:avLst/>
                <a:gdLst/>
                <a:ahLst/>
                <a:cxnLst/>
                <a:rect l="l" t="t" r="r" b="b"/>
                <a:pathLst>
                  <a:path w="378996" h="210954" extrusionOk="0">
                    <a:moveTo>
                      <a:pt x="60053" y="14874"/>
                    </a:moveTo>
                    <a:lnTo>
                      <a:pt x="47556" y="3297"/>
                    </a:lnTo>
                    <a:cubicBezTo>
                      <a:pt x="40260" y="-3460"/>
                      <a:pt x="28397" y="759"/>
                      <a:pt x="27001" y="10592"/>
                    </a:cubicBezTo>
                    <a:lnTo>
                      <a:pt x="134" y="196851"/>
                    </a:lnTo>
                    <a:cubicBezTo>
                      <a:pt x="-1293" y="206684"/>
                      <a:pt x="8921" y="214075"/>
                      <a:pt x="17802" y="209634"/>
                    </a:cubicBezTo>
                    <a:lnTo>
                      <a:pt x="108711" y="164560"/>
                    </a:lnTo>
                    <a:lnTo>
                      <a:pt x="160447" y="137979"/>
                    </a:lnTo>
                    <a:lnTo>
                      <a:pt x="378997" y="169001"/>
                    </a:lnTo>
                    <a:lnTo>
                      <a:pt x="147029" y="115490"/>
                    </a:lnTo>
                    <a:lnTo>
                      <a:pt x="60022" y="14874"/>
                    </a:lnTo>
                    <a:close/>
                  </a:path>
                </a:pathLst>
              </a:custGeom>
              <a:solidFill>
                <a:srgbClr val="FDFDFD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27">
                <a:extLst>
                  <a:ext uri="{FF2B5EF4-FFF2-40B4-BE49-F238E27FC236}">
                    <a16:creationId xmlns:a16="http://schemas.microsoft.com/office/drawing/2014/main" id="{B0E61D5E-EE04-4109-0CE2-14859B8419E3}"/>
                  </a:ext>
                </a:extLst>
              </p:cNvPr>
              <p:cNvSpPr/>
              <p:nvPr/>
            </p:nvSpPr>
            <p:spPr>
              <a:xfrm>
                <a:off x="8343498" y="1919596"/>
                <a:ext cx="10721" cy="74383"/>
              </a:xfrm>
              <a:custGeom>
                <a:avLst/>
                <a:gdLst/>
                <a:ahLst/>
                <a:cxnLst/>
                <a:rect l="l" t="t" r="r" b="b"/>
                <a:pathLst>
                  <a:path w="10721" h="74383" extrusionOk="0">
                    <a:moveTo>
                      <a:pt x="0" y="74383"/>
                    </a:moveTo>
                    <a:lnTo>
                      <a:pt x="10721" y="0"/>
                    </a:lnTo>
                  </a:path>
                </a:pathLst>
              </a:custGeom>
              <a:noFill/>
              <a:ln w="102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27">
                <a:extLst>
                  <a:ext uri="{FF2B5EF4-FFF2-40B4-BE49-F238E27FC236}">
                    <a16:creationId xmlns:a16="http://schemas.microsoft.com/office/drawing/2014/main" id="{4626EAD3-DC32-9967-15FE-FEBCFD3DCFE9}"/>
                  </a:ext>
                </a:extLst>
              </p:cNvPr>
              <p:cNvSpPr/>
              <p:nvPr/>
            </p:nvSpPr>
            <p:spPr>
              <a:xfrm>
                <a:off x="8009819" y="1907490"/>
                <a:ext cx="60456" cy="65952"/>
              </a:xfrm>
              <a:custGeom>
                <a:avLst/>
                <a:gdLst/>
                <a:ahLst/>
                <a:cxnLst/>
                <a:rect l="l" t="t" r="r" b="b"/>
                <a:pathLst>
                  <a:path w="60456" h="65952" extrusionOk="0">
                    <a:moveTo>
                      <a:pt x="47312" y="15817"/>
                    </a:moveTo>
                    <a:cubicBezTo>
                      <a:pt x="42967" y="15183"/>
                      <a:pt x="39953" y="11155"/>
                      <a:pt x="40588" y="6809"/>
                    </a:cubicBezTo>
                    <a:cubicBezTo>
                      <a:pt x="41222" y="2463"/>
                      <a:pt x="45251" y="-550"/>
                      <a:pt x="49596" y="84"/>
                    </a:cubicBezTo>
                    <a:cubicBezTo>
                      <a:pt x="53942" y="719"/>
                      <a:pt x="56955" y="4747"/>
                      <a:pt x="56321" y="9093"/>
                    </a:cubicBezTo>
                    <a:cubicBezTo>
                      <a:pt x="55687" y="13438"/>
                      <a:pt x="51658" y="16452"/>
                      <a:pt x="47312" y="15817"/>
                    </a:cubicBezTo>
                    <a:close/>
                    <a:moveTo>
                      <a:pt x="21461" y="56704"/>
                    </a:moveTo>
                    <a:cubicBezTo>
                      <a:pt x="22317" y="50804"/>
                      <a:pt x="18225" y="45348"/>
                      <a:pt x="12326" y="44492"/>
                    </a:cubicBezTo>
                    <a:cubicBezTo>
                      <a:pt x="6426" y="43636"/>
                      <a:pt x="970" y="47727"/>
                      <a:pt x="113" y="53627"/>
                    </a:cubicBezTo>
                    <a:cubicBezTo>
                      <a:pt x="-743" y="59527"/>
                      <a:pt x="3349" y="64983"/>
                      <a:pt x="9249" y="65840"/>
                    </a:cubicBezTo>
                    <a:cubicBezTo>
                      <a:pt x="15148" y="66696"/>
                      <a:pt x="20604" y="62604"/>
                      <a:pt x="21461" y="56704"/>
                    </a:cubicBezTo>
                    <a:close/>
                    <a:moveTo>
                      <a:pt x="60381" y="58703"/>
                    </a:moveTo>
                    <a:cubicBezTo>
                      <a:pt x="60952" y="54769"/>
                      <a:pt x="58224" y="51153"/>
                      <a:pt x="54291" y="50582"/>
                    </a:cubicBezTo>
                    <a:cubicBezTo>
                      <a:pt x="50357" y="50011"/>
                      <a:pt x="46742" y="52739"/>
                      <a:pt x="46171" y="56672"/>
                    </a:cubicBezTo>
                    <a:cubicBezTo>
                      <a:pt x="45600" y="60606"/>
                      <a:pt x="48328" y="64222"/>
                      <a:pt x="52261" y="64793"/>
                    </a:cubicBezTo>
                    <a:cubicBezTo>
                      <a:pt x="56194" y="65364"/>
                      <a:pt x="59810" y="62636"/>
                      <a:pt x="60381" y="5870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27">
                <a:extLst>
                  <a:ext uri="{FF2B5EF4-FFF2-40B4-BE49-F238E27FC236}">
                    <a16:creationId xmlns:a16="http://schemas.microsoft.com/office/drawing/2014/main" id="{8E49F639-9601-EDB2-9DFE-86E1B1850260}"/>
                  </a:ext>
                </a:extLst>
              </p:cNvPr>
              <p:cNvSpPr/>
              <p:nvPr/>
            </p:nvSpPr>
            <p:spPr>
              <a:xfrm>
                <a:off x="8125244" y="1958017"/>
                <a:ext cx="132779" cy="123445"/>
              </a:xfrm>
              <a:custGeom>
                <a:avLst/>
                <a:gdLst/>
                <a:ahLst/>
                <a:cxnLst/>
                <a:rect l="l" t="t" r="r" b="b"/>
                <a:pathLst>
                  <a:path w="132779" h="123445" extrusionOk="0">
                    <a:moveTo>
                      <a:pt x="1227" y="123446"/>
                    </a:moveTo>
                    <a:cubicBezTo>
                      <a:pt x="-4641" y="104985"/>
                      <a:pt x="10267" y="61338"/>
                      <a:pt x="51947" y="43607"/>
                    </a:cubicBezTo>
                    <a:cubicBezTo>
                      <a:pt x="80812" y="31331"/>
                      <a:pt x="91406" y="10428"/>
                      <a:pt x="109740" y="2656"/>
                    </a:cubicBezTo>
                    <a:cubicBezTo>
                      <a:pt x="129914" y="-5876"/>
                      <a:pt x="140350" y="7224"/>
                      <a:pt x="126393" y="26605"/>
                    </a:cubicBezTo>
                    <a:cubicBezTo>
                      <a:pt x="110153" y="49158"/>
                      <a:pt x="93309" y="83732"/>
                      <a:pt x="89472" y="120622"/>
                    </a:cubicBezTo>
                  </a:path>
                </a:pathLst>
              </a:custGeom>
              <a:solidFill>
                <a:srgbClr val="8C503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p27">
                <a:extLst>
                  <a:ext uri="{FF2B5EF4-FFF2-40B4-BE49-F238E27FC236}">
                    <a16:creationId xmlns:a16="http://schemas.microsoft.com/office/drawing/2014/main" id="{C1540D77-90E0-1A57-5374-2890B33A6C7D}"/>
                  </a:ext>
                </a:extLst>
              </p:cNvPr>
              <p:cNvSpPr/>
              <p:nvPr/>
            </p:nvSpPr>
            <p:spPr>
              <a:xfrm>
                <a:off x="8125244" y="1960673"/>
                <a:ext cx="109740" cy="120789"/>
              </a:xfrm>
              <a:custGeom>
                <a:avLst/>
                <a:gdLst/>
                <a:ahLst/>
                <a:cxnLst/>
                <a:rect l="l" t="t" r="r" b="b"/>
                <a:pathLst>
                  <a:path w="109740" h="120789" extrusionOk="0">
                    <a:moveTo>
                      <a:pt x="1227" y="120789"/>
                    </a:moveTo>
                    <a:cubicBezTo>
                      <a:pt x="-4641" y="102328"/>
                      <a:pt x="10267" y="58682"/>
                      <a:pt x="51947" y="40950"/>
                    </a:cubicBezTo>
                    <a:cubicBezTo>
                      <a:pt x="80812" y="28675"/>
                      <a:pt x="91406" y="7771"/>
                      <a:pt x="109740" y="0"/>
                    </a:cubicBezTo>
                  </a:path>
                </a:pathLst>
              </a:custGeom>
              <a:noFill/>
              <a:ln w="10225" cap="rnd" cmpd="sng">
                <a:solidFill>
                  <a:srgbClr val="562E1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27">
                <a:extLst>
                  <a:ext uri="{FF2B5EF4-FFF2-40B4-BE49-F238E27FC236}">
                    <a16:creationId xmlns:a16="http://schemas.microsoft.com/office/drawing/2014/main" id="{49FBC3D9-6C7E-A248-3AAB-56549EDA7613}"/>
                  </a:ext>
                </a:extLst>
              </p:cNvPr>
              <p:cNvSpPr/>
              <p:nvPr/>
            </p:nvSpPr>
            <p:spPr>
              <a:xfrm>
                <a:off x="7934609" y="2156004"/>
                <a:ext cx="585917" cy="564949"/>
              </a:xfrm>
              <a:custGeom>
                <a:avLst/>
                <a:gdLst/>
                <a:ahLst/>
                <a:cxnLst/>
                <a:rect l="l" t="t" r="r" b="b"/>
                <a:pathLst>
                  <a:path w="585917" h="564949" extrusionOk="0">
                    <a:moveTo>
                      <a:pt x="178920" y="560522"/>
                    </a:moveTo>
                    <a:cubicBezTo>
                      <a:pt x="-39344" y="511800"/>
                      <a:pt x="3382" y="0"/>
                      <a:pt x="3382" y="0"/>
                    </a:cubicBezTo>
                    <a:lnTo>
                      <a:pt x="231290" y="42504"/>
                    </a:lnTo>
                    <a:lnTo>
                      <a:pt x="319534" y="264670"/>
                    </a:lnTo>
                    <a:cubicBezTo>
                      <a:pt x="379453" y="231333"/>
                      <a:pt x="442829" y="208336"/>
                      <a:pt x="585917" y="201040"/>
                    </a:cubicBezTo>
                    <a:cubicBezTo>
                      <a:pt x="585917" y="201040"/>
                      <a:pt x="408477" y="611781"/>
                      <a:pt x="178920" y="560522"/>
                    </a:cubicBezTo>
                    <a:close/>
                  </a:path>
                </a:pathLst>
              </a:custGeom>
              <a:solidFill>
                <a:srgbClr val="8C503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27">
                <a:extLst>
                  <a:ext uri="{FF2B5EF4-FFF2-40B4-BE49-F238E27FC236}">
                    <a16:creationId xmlns:a16="http://schemas.microsoft.com/office/drawing/2014/main" id="{90A7F9B2-784E-2666-8C64-9707C801AA2B}"/>
                  </a:ext>
                </a:extLst>
              </p:cNvPr>
              <p:cNvSpPr/>
              <p:nvPr/>
            </p:nvSpPr>
            <p:spPr>
              <a:xfrm>
                <a:off x="8254143" y="2357013"/>
                <a:ext cx="266415" cy="290299"/>
              </a:xfrm>
              <a:custGeom>
                <a:avLst/>
                <a:gdLst/>
                <a:ahLst/>
                <a:cxnLst/>
                <a:rect l="l" t="t" r="r" b="b"/>
                <a:pathLst>
                  <a:path w="266415" h="290299" extrusionOk="0">
                    <a:moveTo>
                      <a:pt x="0" y="63662"/>
                    </a:moveTo>
                    <a:cubicBezTo>
                      <a:pt x="55827" y="197932"/>
                      <a:pt x="60490" y="241927"/>
                      <a:pt x="63408" y="267938"/>
                    </a:cubicBezTo>
                    <a:cubicBezTo>
                      <a:pt x="64233" y="275392"/>
                      <a:pt x="64836" y="282846"/>
                      <a:pt x="65533" y="290300"/>
                    </a:cubicBezTo>
                    <a:cubicBezTo>
                      <a:pt x="186925" y="183975"/>
                      <a:pt x="266415" y="0"/>
                      <a:pt x="266415" y="0"/>
                    </a:cubicBezTo>
                    <a:cubicBezTo>
                      <a:pt x="129607" y="7010"/>
                      <a:pt x="68134" y="19825"/>
                      <a:pt x="32" y="636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479;p27">
                <a:extLst>
                  <a:ext uri="{FF2B5EF4-FFF2-40B4-BE49-F238E27FC236}">
                    <a16:creationId xmlns:a16="http://schemas.microsoft.com/office/drawing/2014/main" id="{52939C1B-6F78-225D-E5F0-6DDE45D3D6FF}"/>
                  </a:ext>
                </a:extLst>
              </p:cNvPr>
              <p:cNvSpPr/>
              <p:nvPr/>
            </p:nvSpPr>
            <p:spPr>
              <a:xfrm>
                <a:off x="8978106" y="1977355"/>
                <a:ext cx="151765" cy="279958"/>
              </a:xfrm>
              <a:custGeom>
                <a:avLst/>
                <a:gdLst/>
                <a:ahLst/>
                <a:cxnLst/>
                <a:rect l="l" t="t" r="r" b="b"/>
                <a:pathLst>
                  <a:path w="151765" h="279958" extrusionOk="0">
                    <a:moveTo>
                      <a:pt x="151759" y="80127"/>
                    </a:moveTo>
                    <a:cubicBezTo>
                      <a:pt x="151188" y="146897"/>
                      <a:pt x="122291" y="212970"/>
                      <a:pt x="73601" y="258678"/>
                    </a:cubicBezTo>
                    <a:cubicBezTo>
                      <a:pt x="65195" y="266576"/>
                      <a:pt x="55965" y="274062"/>
                      <a:pt x="45021" y="277742"/>
                    </a:cubicBezTo>
                    <a:cubicBezTo>
                      <a:pt x="34078" y="281453"/>
                      <a:pt x="21104" y="280787"/>
                      <a:pt x="12096" y="273586"/>
                    </a:cubicBezTo>
                    <a:cubicBezTo>
                      <a:pt x="-2305" y="262040"/>
                      <a:pt x="-1131" y="240090"/>
                      <a:pt x="1946" y="221883"/>
                    </a:cubicBezTo>
                    <a:cubicBezTo>
                      <a:pt x="8036" y="185944"/>
                      <a:pt x="16315" y="150386"/>
                      <a:pt x="26719" y="115431"/>
                    </a:cubicBezTo>
                    <a:cubicBezTo>
                      <a:pt x="35727" y="85234"/>
                      <a:pt x="43879" y="45489"/>
                      <a:pt x="63546" y="20240"/>
                    </a:cubicBezTo>
                    <a:cubicBezTo>
                      <a:pt x="77883" y="1842"/>
                      <a:pt x="101863" y="-6817"/>
                      <a:pt x="122767" y="6315"/>
                    </a:cubicBezTo>
                    <a:cubicBezTo>
                      <a:pt x="147032" y="21540"/>
                      <a:pt x="151981" y="53895"/>
                      <a:pt x="151759" y="80095"/>
                    </a:cubicBezTo>
                    <a:close/>
                  </a:path>
                </a:pathLst>
              </a:custGeom>
              <a:solidFill>
                <a:srgbClr val="2D180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480;p27">
                <a:extLst>
                  <a:ext uri="{FF2B5EF4-FFF2-40B4-BE49-F238E27FC236}">
                    <a16:creationId xmlns:a16="http://schemas.microsoft.com/office/drawing/2014/main" id="{D5573DEC-9367-D2FC-6F77-2CD7BB14DA36}"/>
                  </a:ext>
                </a:extLst>
              </p:cNvPr>
              <p:cNvSpPr/>
              <p:nvPr/>
            </p:nvSpPr>
            <p:spPr>
              <a:xfrm>
                <a:off x="8305656" y="2353263"/>
                <a:ext cx="678804" cy="535056"/>
              </a:xfrm>
              <a:custGeom>
                <a:avLst/>
                <a:gdLst/>
                <a:ahLst/>
                <a:cxnLst/>
                <a:rect l="l" t="t" r="r" b="b"/>
                <a:pathLst>
                  <a:path w="678804" h="535056" extrusionOk="0">
                    <a:moveTo>
                      <a:pt x="0" y="534137"/>
                    </a:moveTo>
                    <a:lnTo>
                      <a:pt x="678805" y="535057"/>
                    </a:lnTo>
                    <a:lnTo>
                      <a:pt x="596302" y="48062"/>
                    </a:lnTo>
                    <a:cubicBezTo>
                      <a:pt x="533179" y="20878"/>
                      <a:pt x="382129" y="3686"/>
                      <a:pt x="309523" y="356"/>
                    </a:cubicBezTo>
                    <a:cubicBezTo>
                      <a:pt x="263782" y="-1738"/>
                      <a:pt x="178392" y="6097"/>
                      <a:pt x="178392" y="6097"/>
                    </a:cubicBezTo>
                    <a:cubicBezTo>
                      <a:pt x="178392" y="6097"/>
                      <a:pt x="37017" y="87617"/>
                      <a:pt x="11324" y="326404"/>
                    </a:cubicBezTo>
                    <a:cubicBezTo>
                      <a:pt x="5773" y="378107"/>
                      <a:pt x="32" y="534137"/>
                      <a:pt x="32" y="53413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27">
                <a:extLst>
                  <a:ext uri="{FF2B5EF4-FFF2-40B4-BE49-F238E27FC236}">
                    <a16:creationId xmlns:a16="http://schemas.microsoft.com/office/drawing/2014/main" id="{0D90EA33-92C6-28D1-6634-FEFFD36B718D}"/>
                  </a:ext>
                </a:extLst>
              </p:cNvPr>
              <p:cNvSpPr/>
              <p:nvPr/>
            </p:nvSpPr>
            <p:spPr>
              <a:xfrm>
                <a:off x="8545141" y="2258522"/>
                <a:ext cx="216614" cy="199969"/>
              </a:xfrm>
              <a:custGeom>
                <a:avLst/>
                <a:gdLst/>
                <a:ahLst/>
                <a:cxnLst/>
                <a:rect l="l" t="t" r="r" b="b"/>
                <a:pathLst>
                  <a:path w="216614" h="199969" extrusionOk="0">
                    <a:moveTo>
                      <a:pt x="0" y="149559"/>
                    </a:moveTo>
                    <a:cubicBezTo>
                      <a:pt x="0" y="216774"/>
                      <a:pt x="216615" y="216774"/>
                      <a:pt x="216615" y="149559"/>
                    </a:cubicBezTo>
                    <a:lnTo>
                      <a:pt x="216615" y="0"/>
                    </a:lnTo>
                    <a:lnTo>
                      <a:pt x="0" y="0"/>
                    </a:lnTo>
                    <a:lnTo>
                      <a:pt x="0" y="149559"/>
                    </a:lnTo>
                    <a:close/>
                  </a:path>
                </a:pathLst>
              </a:custGeom>
              <a:solidFill>
                <a:srgbClr val="8C503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482;p27">
                <a:extLst>
                  <a:ext uri="{FF2B5EF4-FFF2-40B4-BE49-F238E27FC236}">
                    <a16:creationId xmlns:a16="http://schemas.microsoft.com/office/drawing/2014/main" id="{C5C573B9-0E58-97FD-5160-250852FCED82}"/>
                  </a:ext>
                </a:extLst>
              </p:cNvPr>
              <p:cNvSpPr/>
              <p:nvPr/>
            </p:nvSpPr>
            <p:spPr>
              <a:xfrm>
                <a:off x="8545141" y="2278855"/>
                <a:ext cx="216614" cy="127683"/>
              </a:xfrm>
              <a:custGeom>
                <a:avLst/>
                <a:gdLst/>
                <a:ahLst/>
                <a:cxnLst/>
                <a:rect l="l" t="t" r="r" b="b"/>
                <a:pathLst>
                  <a:path w="216614" h="127683" extrusionOk="0">
                    <a:moveTo>
                      <a:pt x="52782" y="93129"/>
                    </a:moveTo>
                    <a:cubicBezTo>
                      <a:pt x="94938" y="107467"/>
                      <a:pt x="137759" y="118220"/>
                      <a:pt x="181755" y="125198"/>
                    </a:cubicBezTo>
                    <a:cubicBezTo>
                      <a:pt x="193333" y="127038"/>
                      <a:pt x="204435" y="128021"/>
                      <a:pt x="216615" y="127577"/>
                    </a:cubicBezTo>
                    <a:lnTo>
                      <a:pt x="216615" y="0"/>
                    </a:lnTo>
                    <a:lnTo>
                      <a:pt x="0" y="0"/>
                    </a:lnTo>
                    <a:lnTo>
                      <a:pt x="0" y="69244"/>
                    </a:lnTo>
                    <a:cubicBezTo>
                      <a:pt x="15955" y="80124"/>
                      <a:pt x="34606" y="86944"/>
                      <a:pt x="52750" y="93129"/>
                    </a:cubicBezTo>
                    <a:close/>
                  </a:path>
                </a:pathLst>
              </a:custGeom>
              <a:solidFill>
                <a:srgbClr val="562E1C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483;p27">
                <a:extLst>
                  <a:ext uri="{FF2B5EF4-FFF2-40B4-BE49-F238E27FC236}">
                    <a16:creationId xmlns:a16="http://schemas.microsoft.com/office/drawing/2014/main" id="{19355E6F-08BD-E5C1-3246-96A0AEEECF0A}"/>
                  </a:ext>
                </a:extLst>
              </p:cNvPr>
              <p:cNvSpPr/>
              <p:nvPr/>
            </p:nvSpPr>
            <p:spPr>
              <a:xfrm>
                <a:off x="8412728" y="1843126"/>
                <a:ext cx="652357" cy="562440"/>
              </a:xfrm>
              <a:custGeom>
                <a:avLst/>
                <a:gdLst/>
                <a:ahLst/>
                <a:cxnLst/>
                <a:rect l="l" t="t" r="r" b="b"/>
                <a:pathLst>
                  <a:path w="652357" h="562440" extrusionOk="0">
                    <a:moveTo>
                      <a:pt x="158677" y="495711"/>
                    </a:moveTo>
                    <a:lnTo>
                      <a:pt x="225637" y="525909"/>
                    </a:lnTo>
                    <a:cubicBezTo>
                      <a:pt x="426646" y="616596"/>
                      <a:pt x="535857" y="526797"/>
                      <a:pt x="600154" y="384248"/>
                    </a:cubicBezTo>
                    <a:lnTo>
                      <a:pt x="645608" y="283506"/>
                    </a:lnTo>
                    <a:cubicBezTo>
                      <a:pt x="662895" y="245188"/>
                      <a:pt x="645830" y="200114"/>
                      <a:pt x="607513" y="182827"/>
                    </a:cubicBezTo>
                    <a:lnTo>
                      <a:pt x="217200" y="6750"/>
                    </a:lnTo>
                    <a:cubicBezTo>
                      <a:pt x="178882" y="-10537"/>
                      <a:pt x="133808" y="6528"/>
                      <a:pt x="116521" y="44846"/>
                    </a:cubicBezTo>
                    <a:lnTo>
                      <a:pt x="71066" y="145588"/>
                    </a:lnTo>
                    <a:cubicBezTo>
                      <a:pt x="6770" y="288137"/>
                      <a:pt x="-83346" y="386532"/>
                      <a:pt x="158677" y="495711"/>
                    </a:cubicBezTo>
                    <a:close/>
                  </a:path>
                </a:pathLst>
              </a:custGeom>
              <a:solidFill>
                <a:srgbClr val="8C503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27">
                <a:extLst>
                  <a:ext uri="{FF2B5EF4-FFF2-40B4-BE49-F238E27FC236}">
                    <a16:creationId xmlns:a16="http://schemas.microsoft.com/office/drawing/2014/main" id="{B62D137F-F53B-FB68-990E-0547E117C0BB}"/>
                  </a:ext>
                </a:extLst>
              </p:cNvPr>
              <p:cNvSpPr/>
              <p:nvPr/>
            </p:nvSpPr>
            <p:spPr>
              <a:xfrm>
                <a:off x="8917247" y="2082033"/>
                <a:ext cx="171604" cy="145340"/>
              </a:xfrm>
              <a:custGeom>
                <a:avLst/>
                <a:gdLst/>
                <a:ahLst/>
                <a:cxnLst/>
                <a:rect l="l" t="t" r="r" b="b"/>
                <a:pathLst>
                  <a:path w="171604" h="145340" extrusionOk="0">
                    <a:moveTo>
                      <a:pt x="36161" y="3457"/>
                    </a:moveTo>
                    <a:lnTo>
                      <a:pt x="0" y="133921"/>
                    </a:lnTo>
                    <a:lnTo>
                      <a:pt x="95604" y="145340"/>
                    </a:lnTo>
                    <a:lnTo>
                      <a:pt x="171604" y="0"/>
                    </a:lnTo>
                    <a:lnTo>
                      <a:pt x="36161" y="3457"/>
                    </a:lnTo>
                    <a:close/>
                  </a:path>
                </a:pathLst>
              </a:custGeom>
              <a:solidFill>
                <a:srgbClr val="2D180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p27">
                <a:extLst>
                  <a:ext uri="{FF2B5EF4-FFF2-40B4-BE49-F238E27FC236}">
                    <a16:creationId xmlns:a16="http://schemas.microsoft.com/office/drawing/2014/main" id="{8FDC98E4-BFE7-73FF-7CB5-BE39AA9E2399}"/>
                  </a:ext>
                </a:extLst>
              </p:cNvPr>
              <p:cNvSpPr/>
              <p:nvPr/>
            </p:nvSpPr>
            <p:spPr>
              <a:xfrm rot="-3948294">
                <a:off x="8879523" y="2199998"/>
                <a:ext cx="177634" cy="174905"/>
              </a:xfrm>
              <a:custGeom>
                <a:avLst/>
                <a:gdLst/>
                <a:ahLst/>
                <a:cxnLst/>
                <a:rect l="l" t="t" r="r" b="b"/>
                <a:pathLst>
                  <a:path w="177567" h="174839" extrusionOk="0">
                    <a:moveTo>
                      <a:pt x="177568" y="87420"/>
                    </a:moveTo>
                    <a:cubicBezTo>
                      <a:pt x="177568" y="135701"/>
                      <a:pt x="137818" y="174840"/>
                      <a:pt x="88784" y="174840"/>
                    </a:cubicBezTo>
                    <a:cubicBezTo>
                      <a:pt x="39750" y="174840"/>
                      <a:pt x="0" y="135701"/>
                      <a:pt x="0" y="87420"/>
                    </a:cubicBezTo>
                    <a:cubicBezTo>
                      <a:pt x="0" y="39139"/>
                      <a:pt x="39750" y="0"/>
                      <a:pt x="88784" y="0"/>
                    </a:cubicBezTo>
                    <a:cubicBezTo>
                      <a:pt x="137818" y="0"/>
                      <a:pt x="177568" y="39139"/>
                      <a:pt x="177568" y="87420"/>
                    </a:cubicBezTo>
                    <a:close/>
                  </a:path>
                </a:pathLst>
              </a:custGeom>
              <a:solidFill>
                <a:srgbClr val="8C503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86;p27">
                <a:extLst>
                  <a:ext uri="{FF2B5EF4-FFF2-40B4-BE49-F238E27FC236}">
                    <a16:creationId xmlns:a16="http://schemas.microsoft.com/office/drawing/2014/main" id="{01B69688-F2F7-7AF7-E2C3-74C419A00872}"/>
                  </a:ext>
                </a:extLst>
              </p:cNvPr>
              <p:cNvSpPr/>
              <p:nvPr/>
            </p:nvSpPr>
            <p:spPr>
              <a:xfrm rot="-3948294">
                <a:off x="8681721" y="2071927"/>
                <a:ext cx="134606" cy="177634"/>
              </a:xfrm>
              <a:custGeom>
                <a:avLst/>
                <a:gdLst/>
                <a:ahLst/>
                <a:cxnLst/>
                <a:rect l="l" t="t" r="r" b="b"/>
                <a:pathLst>
                  <a:path w="134555" h="177567" extrusionOk="0">
                    <a:moveTo>
                      <a:pt x="134555" y="88784"/>
                    </a:moveTo>
                    <a:cubicBezTo>
                      <a:pt x="134555" y="137818"/>
                      <a:pt x="104434" y="177568"/>
                      <a:pt x="67278" y="177568"/>
                    </a:cubicBezTo>
                    <a:cubicBezTo>
                      <a:pt x="30121" y="177568"/>
                      <a:pt x="0" y="137818"/>
                      <a:pt x="0" y="88784"/>
                    </a:cubicBezTo>
                    <a:cubicBezTo>
                      <a:pt x="0" y="39750"/>
                      <a:pt x="30122" y="0"/>
                      <a:pt x="67278" y="0"/>
                    </a:cubicBezTo>
                    <a:cubicBezTo>
                      <a:pt x="104434" y="0"/>
                      <a:pt x="134555" y="39750"/>
                      <a:pt x="134555" y="887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27">
                <a:extLst>
                  <a:ext uri="{FF2B5EF4-FFF2-40B4-BE49-F238E27FC236}">
                    <a16:creationId xmlns:a16="http://schemas.microsoft.com/office/drawing/2014/main" id="{DFA5D72C-95BF-D377-C2FE-49E6518ADE64}"/>
                  </a:ext>
                </a:extLst>
              </p:cNvPr>
              <p:cNvSpPr/>
              <p:nvPr/>
            </p:nvSpPr>
            <p:spPr>
              <a:xfrm rot="-4986361">
                <a:off x="8661906" y="2100820"/>
                <a:ext cx="117331" cy="117331"/>
              </a:xfrm>
              <a:custGeom>
                <a:avLst/>
                <a:gdLst/>
                <a:ahLst/>
                <a:cxnLst/>
                <a:rect l="l" t="t" r="r" b="b"/>
                <a:pathLst>
                  <a:path w="117363" h="117363" extrusionOk="0">
                    <a:moveTo>
                      <a:pt x="117363" y="58682"/>
                    </a:moveTo>
                    <a:cubicBezTo>
                      <a:pt x="117363" y="91091"/>
                      <a:pt x="91091" y="117363"/>
                      <a:pt x="58682" y="117363"/>
                    </a:cubicBezTo>
                    <a:cubicBezTo>
                      <a:pt x="26273" y="117363"/>
                      <a:pt x="0" y="91091"/>
                      <a:pt x="0" y="58682"/>
                    </a:cubicBezTo>
                    <a:cubicBezTo>
                      <a:pt x="0" y="26273"/>
                      <a:pt x="26273" y="0"/>
                      <a:pt x="58682" y="0"/>
                    </a:cubicBezTo>
                    <a:cubicBezTo>
                      <a:pt x="91091" y="0"/>
                      <a:pt x="117363" y="26273"/>
                      <a:pt x="117363" y="5868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488;p27">
                <a:extLst>
                  <a:ext uri="{FF2B5EF4-FFF2-40B4-BE49-F238E27FC236}">
                    <a16:creationId xmlns:a16="http://schemas.microsoft.com/office/drawing/2014/main" id="{ACD57746-AEB8-9B34-77AF-4C3B6D98145E}"/>
                  </a:ext>
                </a:extLst>
              </p:cNvPr>
              <p:cNvSpPr/>
              <p:nvPr/>
            </p:nvSpPr>
            <p:spPr>
              <a:xfrm rot="-3948294">
                <a:off x="8463132" y="1973328"/>
                <a:ext cx="134606" cy="177634"/>
              </a:xfrm>
              <a:custGeom>
                <a:avLst/>
                <a:gdLst/>
                <a:ahLst/>
                <a:cxnLst/>
                <a:rect l="l" t="t" r="r" b="b"/>
                <a:pathLst>
                  <a:path w="134555" h="177567" extrusionOk="0">
                    <a:moveTo>
                      <a:pt x="134556" y="88784"/>
                    </a:moveTo>
                    <a:cubicBezTo>
                      <a:pt x="134556" y="137818"/>
                      <a:pt x="104434" y="177568"/>
                      <a:pt x="67278" y="177568"/>
                    </a:cubicBezTo>
                    <a:cubicBezTo>
                      <a:pt x="30122" y="177568"/>
                      <a:pt x="0" y="137818"/>
                      <a:pt x="0" y="88784"/>
                    </a:cubicBezTo>
                    <a:cubicBezTo>
                      <a:pt x="0" y="39750"/>
                      <a:pt x="30122" y="0"/>
                      <a:pt x="67278" y="0"/>
                    </a:cubicBezTo>
                    <a:cubicBezTo>
                      <a:pt x="104435" y="0"/>
                      <a:pt x="134556" y="39750"/>
                      <a:pt x="134556" y="8878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p27">
                <a:extLst>
                  <a:ext uri="{FF2B5EF4-FFF2-40B4-BE49-F238E27FC236}">
                    <a16:creationId xmlns:a16="http://schemas.microsoft.com/office/drawing/2014/main" id="{7A00BE92-4753-2498-AB9F-DB18C56EB05A}"/>
                  </a:ext>
                </a:extLst>
              </p:cNvPr>
              <p:cNvSpPr/>
              <p:nvPr/>
            </p:nvSpPr>
            <p:spPr>
              <a:xfrm rot="-5030020">
                <a:off x="8447358" y="2008819"/>
                <a:ext cx="117456" cy="117456"/>
              </a:xfrm>
              <a:custGeom>
                <a:avLst/>
                <a:gdLst/>
                <a:ahLst/>
                <a:cxnLst/>
                <a:rect l="l" t="t" r="r" b="b"/>
                <a:pathLst>
                  <a:path w="117363" h="117363" extrusionOk="0">
                    <a:moveTo>
                      <a:pt x="117363" y="58682"/>
                    </a:moveTo>
                    <a:cubicBezTo>
                      <a:pt x="117363" y="91091"/>
                      <a:pt x="91091" y="117363"/>
                      <a:pt x="58681" y="117363"/>
                    </a:cubicBezTo>
                    <a:cubicBezTo>
                      <a:pt x="26272" y="117363"/>
                      <a:pt x="0" y="91091"/>
                      <a:pt x="0" y="58682"/>
                    </a:cubicBezTo>
                    <a:cubicBezTo>
                      <a:pt x="0" y="26273"/>
                      <a:pt x="26272" y="0"/>
                      <a:pt x="58681" y="0"/>
                    </a:cubicBezTo>
                    <a:cubicBezTo>
                      <a:pt x="91091" y="0"/>
                      <a:pt x="117363" y="26273"/>
                      <a:pt x="117363" y="5868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27">
                <a:extLst>
                  <a:ext uri="{FF2B5EF4-FFF2-40B4-BE49-F238E27FC236}">
                    <a16:creationId xmlns:a16="http://schemas.microsoft.com/office/drawing/2014/main" id="{8F473C73-47EB-3552-1490-F4FBE59AEB6C}"/>
                  </a:ext>
                </a:extLst>
              </p:cNvPr>
              <p:cNvSpPr/>
              <p:nvPr/>
            </p:nvSpPr>
            <p:spPr>
              <a:xfrm>
                <a:off x="8568002" y="2120310"/>
                <a:ext cx="48825" cy="46764"/>
              </a:xfrm>
              <a:custGeom>
                <a:avLst/>
                <a:gdLst/>
                <a:ahLst/>
                <a:cxnLst/>
                <a:rect l="l" t="t" r="r" b="b"/>
                <a:pathLst>
                  <a:path w="48825" h="46764" extrusionOk="0">
                    <a:moveTo>
                      <a:pt x="48826" y="22213"/>
                    </a:moveTo>
                    <a:cubicBezTo>
                      <a:pt x="48033" y="13744"/>
                      <a:pt x="42831" y="5909"/>
                      <a:pt x="34520" y="2166"/>
                    </a:cubicBezTo>
                    <a:cubicBezTo>
                      <a:pt x="22213" y="-3385"/>
                      <a:pt x="7717" y="2103"/>
                      <a:pt x="2166" y="14410"/>
                    </a:cubicBezTo>
                    <a:cubicBezTo>
                      <a:pt x="-3385" y="26717"/>
                      <a:pt x="2103" y="41213"/>
                      <a:pt x="14410" y="46764"/>
                    </a:cubicBezTo>
                  </a:path>
                </a:pathLst>
              </a:custGeom>
              <a:noFill/>
              <a:ln w="10225" cap="rnd" cmpd="sng">
                <a:solidFill>
                  <a:srgbClr val="562E1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27">
                <a:extLst>
                  <a:ext uri="{FF2B5EF4-FFF2-40B4-BE49-F238E27FC236}">
                    <a16:creationId xmlns:a16="http://schemas.microsoft.com/office/drawing/2014/main" id="{DBE689D3-46DB-0894-0E1C-4CE8222108AD}"/>
                  </a:ext>
                </a:extLst>
              </p:cNvPr>
              <p:cNvSpPr/>
              <p:nvPr/>
            </p:nvSpPr>
            <p:spPr>
              <a:xfrm>
                <a:off x="8563126" y="2195241"/>
                <a:ext cx="112573" cy="63291"/>
              </a:xfrm>
              <a:custGeom>
                <a:avLst/>
                <a:gdLst/>
                <a:ahLst/>
                <a:cxnLst/>
                <a:rect l="l" t="t" r="r" b="b"/>
                <a:pathLst>
                  <a:path w="112573" h="63291" extrusionOk="0">
                    <a:moveTo>
                      <a:pt x="112574" y="44313"/>
                    </a:moveTo>
                    <a:cubicBezTo>
                      <a:pt x="86722" y="84565"/>
                      <a:pt x="634" y="56556"/>
                      <a:pt x="0" y="0"/>
                    </a:cubicBezTo>
                  </a:path>
                </a:pathLst>
              </a:custGeom>
              <a:noFill/>
              <a:ln w="10225" cap="rnd" cmpd="sng">
                <a:solidFill>
                  <a:srgbClr val="562E1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492;p27">
                <a:extLst>
                  <a:ext uri="{FF2B5EF4-FFF2-40B4-BE49-F238E27FC236}">
                    <a16:creationId xmlns:a16="http://schemas.microsoft.com/office/drawing/2014/main" id="{815FE4D2-9BE7-4A34-77D5-F476DC480A71}"/>
                  </a:ext>
                </a:extLst>
              </p:cNvPr>
              <p:cNvSpPr/>
              <p:nvPr/>
            </p:nvSpPr>
            <p:spPr>
              <a:xfrm>
                <a:off x="8920238" y="2240501"/>
                <a:ext cx="93119" cy="97449"/>
              </a:xfrm>
              <a:custGeom>
                <a:avLst/>
                <a:gdLst/>
                <a:ahLst/>
                <a:cxnLst/>
                <a:rect l="l" t="t" r="r" b="b"/>
                <a:pathLst>
                  <a:path w="93119" h="97449" extrusionOk="0">
                    <a:moveTo>
                      <a:pt x="93120" y="7110"/>
                    </a:moveTo>
                    <a:cubicBezTo>
                      <a:pt x="77863" y="-757"/>
                      <a:pt x="59433" y="-2184"/>
                      <a:pt x="43161" y="3272"/>
                    </a:cubicBezTo>
                    <a:cubicBezTo>
                      <a:pt x="26889" y="8696"/>
                      <a:pt x="13027" y="20940"/>
                      <a:pt x="5573" y="36387"/>
                    </a:cubicBezTo>
                    <a:cubicBezTo>
                      <a:pt x="-517" y="49043"/>
                      <a:pt x="-2230" y="64364"/>
                      <a:pt x="3543" y="77179"/>
                    </a:cubicBezTo>
                    <a:cubicBezTo>
                      <a:pt x="9316" y="89994"/>
                      <a:pt x="23463" y="99319"/>
                      <a:pt x="37324" y="97131"/>
                    </a:cubicBezTo>
                    <a:cubicBezTo>
                      <a:pt x="51218" y="94942"/>
                      <a:pt x="62193" y="79526"/>
                      <a:pt x="57720" y="66204"/>
                    </a:cubicBezTo>
                    <a:cubicBezTo>
                      <a:pt x="53216" y="52786"/>
                      <a:pt x="37356" y="47267"/>
                      <a:pt x="23368" y="45142"/>
                    </a:cubicBezTo>
                  </a:path>
                </a:pathLst>
              </a:custGeom>
              <a:noFill/>
              <a:ln w="10225" cap="rnd" cmpd="sng">
                <a:solidFill>
                  <a:srgbClr val="562E1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27">
                <a:extLst>
                  <a:ext uri="{FF2B5EF4-FFF2-40B4-BE49-F238E27FC236}">
                    <a16:creationId xmlns:a16="http://schemas.microsoft.com/office/drawing/2014/main" id="{07CC695F-2D92-E387-100E-9027702E57F9}"/>
                  </a:ext>
                </a:extLst>
              </p:cNvPr>
              <p:cNvSpPr/>
              <p:nvPr/>
            </p:nvSpPr>
            <p:spPr>
              <a:xfrm>
                <a:off x="8476863" y="1623626"/>
                <a:ext cx="633236" cy="479183"/>
              </a:xfrm>
              <a:custGeom>
                <a:avLst/>
                <a:gdLst/>
                <a:ahLst/>
                <a:cxnLst/>
                <a:rect l="l" t="t" r="r" b="b"/>
                <a:pathLst>
                  <a:path w="633236" h="479183" extrusionOk="0">
                    <a:moveTo>
                      <a:pt x="179234" y="358204"/>
                    </a:moveTo>
                    <a:cubicBezTo>
                      <a:pt x="168481" y="350845"/>
                      <a:pt x="157252" y="341932"/>
                      <a:pt x="155127" y="325787"/>
                    </a:cubicBezTo>
                    <a:cubicBezTo>
                      <a:pt x="153002" y="309641"/>
                      <a:pt x="166102" y="285597"/>
                      <a:pt x="179265" y="287120"/>
                    </a:cubicBezTo>
                    <a:cubicBezTo>
                      <a:pt x="145991" y="273798"/>
                      <a:pt x="112717" y="260475"/>
                      <a:pt x="79443" y="247153"/>
                    </a:cubicBezTo>
                    <a:cubicBezTo>
                      <a:pt x="67485" y="242363"/>
                      <a:pt x="54892" y="236939"/>
                      <a:pt x="48929" y="223585"/>
                    </a:cubicBezTo>
                    <a:cubicBezTo>
                      <a:pt x="42965" y="210199"/>
                      <a:pt x="47470" y="186187"/>
                      <a:pt x="61014" y="177433"/>
                    </a:cubicBezTo>
                    <a:cubicBezTo>
                      <a:pt x="39191" y="162461"/>
                      <a:pt x="16606" y="146538"/>
                      <a:pt x="5599" y="118275"/>
                    </a:cubicBezTo>
                    <a:cubicBezTo>
                      <a:pt x="-5408" y="90013"/>
                      <a:pt x="-618" y="45541"/>
                      <a:pt x="23806" y="19563"/>
                    </a:cubicBezTo>
                    <a:cubicBezTo>
                      <a:pt x="42902" y="-769"/>
                      <a:pt x="68182" y="-3815"/>
                      <a:pt x="87214" y="3862"/>
                    </a:cubicBezTo>
                    <a:cubicBezTo>
                      <a:pt x="106246" y="11570"/>
                      <a:pt x="120679" y="28127"/>
                      <a:pt x="135778" y="43004"/>
                    </a:cubicBezTo>
                    <a:cubicBezTo>
                      <a:pt x="168195" y="74914"/>
                      <a:pt x="205276" y="100036"/>
                      <a:pt x="245750" y="117514"/>
                    </a:cubicBezTo>
                    <a:cubicBezTo>
                      <a:pt x="306208" y="143619"/>
                      <a:pt x="373423" y="152469"/>
                      <a:pt x="437338" y="169979"/>
                    </a:cubicBezTo>
                    <a:cubicBezTo>
                      <a:pt x="501254" y="187488"/>
                      <a:pt x="563647" y="215084"/>
                      <a:pt x="604787" y="272370"/>
                    </a:cubicBezTo>
                    <a:cubicBezTo>
                      <a:pt x="617380" y="289911"/>
                      <a:pt x="627975" y="310498"/>
                      <a:pt x="631781" y="335429"/>
                    </a:cubicBezTo>
                    <a:cubicBezTo>
                      <a:pt x="635619" y="360361"/>
                      <a:pt x="632066" y="390146"/>
                      <a:pt x="618744" y="415744"/>
                    </a:cubicBezTo>
                    <a:cubicBezTo>
                      <a:pt x="580236" y="489778"/>
                      <a:pt x="504870" y="484291"/>
                      <a:pt x="458622" y="471508"/>
                    </a:cubicBezTo>
                    <a:cubicBezTo>
                      <a:pt x="401114" y="455648"/>
                      <a:pt x="342369" y="440834"/>
                      <a:pt x="287748" y="417615"/>
                    </a:cubicBezTo>
                    <a:cubicBezTo>
                      <a:pt x="249842" y="401502"/>
                      <a:pt x="213586" y="381677"/>
                      <a:pt x="179297" y="358236"/>
                    </a:cubicBezTo>
                    <a:close/>
                  </a:path>
                </a:pathLst>
              </a:custGeom>
              <a:solidFill>
                <a:srgbClr val="2D180E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94;p27">
                <a:extLst>
                  <a:ext uri="{FF2B5EF4-FFF2-40B4-BE49-F238E27FC236}">
                    <a16:creationId xmlns:a16="http://schemas.microsoft.com/office/drawing/2014/main" id="{3D4207D3-0FFE-5342-1BAB-928DF5FD1E7F}"/>
                  </a:ext>
                </a:extLst>
              </p:cNvPr>
              <p:cNvSpPr/>
              <p:nvPr/>
            </p:nvSpPr>
            <p:spPr>
              <a:xfrm>
                <a:off x="8252182" y="2219717"/>
                <a:ext cx="325631" cy="420042"/>
              </a:xfrm>
              <a:custGeom>
                <a:avLst/>
                <a:gdLst/>
                <a:ahLst/>
                <a:cxnLst/>
                <a:rect l="l" t="t" r="r" b="b"/>
                <a:pathLst>
                  <a:path w="325631" h="420042" extrusionOk="0">
                    <a:moveTo>
                      <a:pt x="32032" y="420015"/>
                    </a:moveTo>
                    <a:lnTo>
                      <a:pt x="296131" y="409104"/>
                    </a:lnTo>
                    <a:cubicBezTo>
                      <a:pt x="320873" y="408088"/>
                      <a:pt x="334290" y="379731"/>
                      <a:pt x="319414" y="359938"/>
                    </a:cubicBezTo>
                    <a:lnTo>
                      <a:pt x="192471" y="191156"/>
                    </a:lnTo>
                    <a:lnTo>
                      <a:pt x="185683" y="26974"/>
                    </a:lnTo>
                    <a:lnTo>
                      <a:pt x="188093" y="26879"/>
                    </a:lnTo>
                    <a:cubicBezTo>
                      <a:pt x="195516" y="26562"/>
                      <a:pt x="201289" y="20313"/>
                      <a:pt x="200972" y="12891"/>
                    </a:cubicBezTo>
                    <a:lnTo>
                      <a:pt x="200972" y="12891"/>
                    </a:lnTo>
                    <a:cubicBezTo>
                      <a:pt x="200654" y="5468"/>
                      <a:pt x="194406" y="-305"/>
                      <a:pt x="186983" y="12"/>
                    </a:cubicBezTo>
                    <a:lnTo>
                      <a:pt x="107081" y="3311"/>
                    </a:lnTo>
                    <a:cubicBezTo>
                      <a:pt x="99658" y="3629"/>
                      <a:pt x="93885" y="9877"/>
                      <a:pt x="94203" y="17300"/>
                    </a:cubicBezTo>
                    <a:lnTo>
                      <a:pt x="94203" y="17300"/>
                    </a:lnTo>
                    <a:cubicBezTo>
                      <a:pt x="94520" y="24722"/>
                      <a:pt x="100769" y="30495"/>
                      <a:pt x="108191" y="30178"/>
                    </a:cubicBezTo>
                    <a:lnTo>
                      <a:pt x="110602" y="30083"/>
                    </a:lnTo>
                    <a:lnTo>
                      <a:pt x="117390" y="194265"/>
                    </a:lnTo>
                    <a:lnTo>
                      <a:pt x="4784" y="372943"/>
                    </a:lnTo>
                    <a:cubicBezTo>
                      <a:pt x="-8411" y="393878"/>
                      <a:pt x="7322" y="421030"/>
                      <a:pt x="32032" y="42001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27">
                <a:extLst>
                  <a:ext uri="{FF2B5EF4-FFF2-40B4-BE49-F238E27FC236}">
                    <a16:creationId xmlns:a16="http://schemas.microsoft.com/office/drawing/2014/main" id="{1132BA8A-6048-73BE-31ED-8224CA1A952D}"/>
                  </a:ext>
                </a:extLst>
              </p:cNvPr>
              <p:cNvSpPr/>
              <p:nvPr/>
            </p:nvSpPr>
            <p:spPr>
              <a:xfrm>
                <a:off x="8307827" y="2491727"/>
                <a:ext cx="212735" cy="108620"/>
              </a:xfrm>
              <a:custGeom>
                <a:avLst/>
                <a:gdLst/>
                <a:ahLst/>
                <a:cxnLst/>
                <a:rect l="l" t="t" r="r" b="b"/>
                <a:pathLst>
                  <a:path w="212735" h="108620" extrusionOk="0">
                    <a:moveTo>
                      <a:pt x="50770" y="1681"/>
                    </a:moveTo>
                    <a:lnTo>
                      <a:pt x="1921" y="89735"/>
                    </a:lnTo>
                    <a:cubicBezTo>
                      <a:pt x="-3376" y="98141"/>
                      <a:pt x="2936" y="109021"/>
                      <a:pt x="12864" y="108609"/>
                    </a:cubicBezTo>
                    <a:lnTo>
                      <a:pt x="200900" y="100837"/>
                    </a:lnTo>
                    <a:cubicBezTo>
                      <a:pt x="210828" y="100425"/>
                      <a:pt x="216220" y="89069"/>
                      <a:pt x="210226" y="81108"/>
                    </a:cubicBezTo>
                    <a:lnTo>
                      <a:pt x="149228" y="0"/>
                    </a:lnTo>
                    <a:lnTo>
                      <a:pt x="50770" y="168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27">
                <a:extLst>
                  <a:ext uri="{FF2B5EF4-FFF2-40B4-BE49-F238E27FC236}">
                    <a16:creationId xmlns:a16="http://schemas.microsoft.com/office/drawing/2014/main" id="{B62F3CDA-3114-4553-623D-5069CBC37B90}"/>
                  </a:ext>
                </a:extLst>
              </p:cNvPr>
              <p:cNvSpPr/>
              <p:nvPr/>
            </p:nvSpPr>
            <p:spPr>
              <a:xfrm>
                <a:off x="8362752" y="2246691"/>
                <a:ext cx="75112" cy="3108"/>
              </a:xfrm>
              <a:custGeom>
                <a:avLst/>
                <a:gdLst/>
                <a:ahLst/>
                <a:cxnLst/>
                <a:rect l="l" t="t" r="r" b="b"/>
                <a:pathLst>
                  <a:path w="75112" h="3108" extrusionOk="0">
                    <a:moveTo>
                      <a:pt x="75113" y="0"/>
                    </a:moveTo>
                    <a:lnTo>
                      <a:pt x="0" y="3108"/>
                    </a:lnTo>
                  </a:path>
                </a:pathLst>
              </a:custGeom>
              <a:noFill/>
              <a:ln w="102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27">
                <a:extLst>
                  <a:ext uri="{FF2B5EF4-FFF2-40B4-BE49-F238E27FC236}">
                    <a16:creationId xmlns:a16="http://schemas.microsoft.com/office/drawing/2014/main" id="{BDDFBF03-C686-E21D-3347-B31B6FA2A13C}"/>
                  </a:ext>
                </a:extLst>
              </p:cNvPr>
              <p:cNvSpPr/>
              <p:nvPr/>
            </p:nvSpPr>
            <p:spPr>
              <a:xfrm>
                <a:off x="8405027" y="2520459"/>
                <a:ext cx="72053" cy="60124"/>
              </a:xfrm>
              <a:custGeom>
                <a:avLst/>
                <a:gdLst/>
                <a:ahLst/>
                <a:cxnLst/>
                <a:rect l="l" t="t" r="r" b="b"/>
                <a:pathLst>
                  <a:path w="72053" h="60124" extrusionOk="0">
                    <a:moveTo>
                      <a:pt x="15899" y="20719"/>
                    </a:moveTo>
                    <a:cubicBezTo>
                      <a:pt x="16089" y="25096"/>
                      <a:pt x="12664" y="28808"/>
                      <a:pt x="8286" y="28998"/>
                    </a:cubicBezTo>
                    <a:cubicBezTo>
                      <a:pt x="3909" y="29188"/>
                      <a:pt x="198" y="25762"/>
                      <a:pt x="8" y="21385"/>
                    </a:cubicBezTo>
                    <a:cubicBezTo>
                      <a:pt x="-183" y="17008"/>
                      <a:pt x="3243" y="13296"/>
                      <a:pt x="7620" y="13106"/>
                    </a:cubicBezTo>
                    <a:cubicBezTo>
                      <a:pt x="11997" y="12916"/>
                      <a:pt x="15709" y="16342"/>
                      <a:pt x="15899" y="20719"/>
                    </a:cubicBezTo>
                    <a:close/>
                    <a:moveTo>
                      <a:pt x="60846" y="38609"/>
                    </a:moveTo>
                    <a:cubicBezTo>
                      <a:pt x="54914" y="38863"/>
                      <a:pt x="50283" y="43874"/>
                      <a:pt x="50537" y="49806"/>
                    </a:cubicBezTo>
                    <a:cubicBezTo>
                      <a:pt x="50791" y="55738"/>
                      <a:pt x="55803" y="60369"/>
                      <a:pt x="61734" y="60115"/>
                    </a:cubicBezTo>
                    <a:cubicBezTo>
                      <a:pt x="67666" y="59861"/>
                      <a:pt x="72297" y="54850"/>
                      <a:pt x="72043" y="48918"/>
                    </a:cubicBezTo>
                    <a:cubicBezTo>
                      <a:pt x="71790" y="42986"/>
                      <a:pt x="66778" y="38355"/>
                      <a:pt x="60846" y="38609"/>
                    </a:cubicBezTo>
                    <a:close/>
                    <a:moveTo>
                      <a:pt x="55644" y="6"/>
                    </a:moveTo>
                    <a:cubicBezTo>
                      <a:pt x="51679" y="164"/>
                      <a:pt x="48602" y="3527"/>
                      <a:pt x="48761" y="7460"/>
                    </a:cubicBezTo>
                    <a:cubicBezTo>
                      <a:pt x="48919" y="11393"/>
                      <a:pt x="52282" y="14502"/>
                      <a:pt x="56215" y="14343"/>
                    </a:cubicBezTo>
                    <a:cubicBezTo>
                      <a:pt x="60180" y="14185"/>
                      <a:pt x="63257" y="10822"/>
                      <a:pt x="63098" y="6889"/>
                    </a:cubicBezTo>
                    <a:cubicBezTo>
                      <a:pt x="62940" y="2924"/>
                      <a:pt x="59577" y="-153"/>
                      <a:pt x="55644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27">
                <a:extLst>
                  <a:ext uri="{FF2B5EF4-FFF2-40B4-BE49-F238E27FC236}">
                    <a16:creationId xmlns:a16="http://schemas.microsoft.com/office/drawing/2014/main" id="{E5A62F9D-706A-4557-1741-49312501AD51}"/>
                  </a:ext>
                </a:extLst>
              </p:cNvPr>
              <p:cNvSpPr/>
              <p:nvPr/>
            </p:nvSpPr>
            <p:spPr>
              <a:xfrm>
                <a:off x="8364890" y="2016627"/>
                <a:ext cx="33577" cy="106437"/>
              </a:xfrm>
              <a:custGeom>
                <a:avLst/>
                <a:gdLst/>
                <a:ahLst/>
                <a:cxnLst/>
                <a:rect l="l" t="t" r="r" b="b"/>
                <a:pathLst>
                  <a:path w="33577" h="106437" extrusionOk="0">
                    <a:moveTo>
                      <a:pt x="14863" y="0"/>
                    </a:moveTo>
                    <a:cubicBezTo>
                      <a:pt x="14863" y="0"/>
                      <a:pt x="-20251" y="109084"/>
                      <a:pt x="17464" y="106388"/>
                    </a:cubicBezTo>
                    <a:cubicBezTo>
                      <a:pt x="55179" y="103660"/>
                      <a:pt x="14863" y="0"/>
                      <a:pt x="148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27">
                <a:extLst>
                  <a:ext uri="{FF2B5EF4-FFF2-40B4-BE49-F238E27FC236}">
                    <a16:creationId xmlns:a16="http://schemas.microsoft.com/office/drawing/2014/main" id="{089051CA-D078-D112-5EEE-F46CF3E14442}"/>
                  </a:ext>
                </a:extLst>
              </p:cNvPr>
              <p:cNvSpPr/>
              <p:nvPr/>
            </p:nvSpPr>
            <p:spPr>
              <a:xfrm>
                <a:off x="8448300" y="2401325"/>
                <a:ext cx="599928" cy="624849"/>
              </a:xfrm>
              <a:custGeom>
                <a:avLst/>
                <a:gdLst/>
                <a:ahLst/>
                <a:cxnLst/>
                <a:rect l="l" t="t" r="r" b="b"/>
                <a:pathLst>
                  <a:path w="599928" h="624849" extrusionOk="0">
                    <a:moveTo>
                      <a:pt x="167259" y="128783"/>
                    </a:moveTo>
                    <a:lnTo>
                      <a:pt x="368997" y="327254"/>
                    </a:lnTo>
                    <a:cubicBezTo>
                      <a:pt x="368109" y="184292"/>
                      <a:pt x="390440" y="68356"/>
                      <a:pt x="453626" y="0"/>
                    </a:cubicBezTo>
                    <a:cubicBezTo>
                      <a:pt x="547073" y="46406"/>
                      <a:pt x="608863" y="84438"/>
                      <a:pt x="598871" y="379433"/>
                    </a:cubicBezTo>
                    <a:cubicBezTo>
                      <a:pt x="586088" y="757502"/>
                      <a:pt x="245353" y="683151"/>
                      <a:pt x="0" y="263560"/>
                    </a:cubicBezTo>
                    <a:lnTo>
                      <a:pt x="167259" y="128751"/>
                    </a:lnTo>
                    <a:close/>
                  </a:path>
                </a:pathLst>
              </a:custGeom>
              <a:solidFill>
                <a:srgbClr val="8C503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p27">
                <a:extLst>
                  <a:ext uri="{FF2B5EF4-FFF2-40B4-BE49-F238E27FC236}">
                    <a16:creationId xmlns:a16="http://schemas.microsoft.com/office/drawing/2014/main" id="{2BC79843-BF25-8B06-9F17-65843D923AD6}"/>
                  </a:ext>
                </a:extLst>
              </p:cNvPr>
              <p:cNvSpPr/>
              <p:nvPr/>
            </p:nvSpPr>
            <p:spPr>
              <a:xfrm>
                <a:off x="8817352" y="2401325"/>
                <a:ext cx="230901" cy="379433"/>
              </a:xfrm>
              <a:custGeom>
                <a:avLst/>
                <a:gdLst/>
                <a:ahLst/>
                <a:cxnLst/>
                <a:rect l="l" t="t" r="r" b="b"/>
                <a:pathLst>
                  <a:path w="230901" h="379433" extrusionOk="0">
                    <a:moveTo>
                      <a:pt x="229850" y="379433"/>
                    </a:moveTo>
                    <a:cubicBezTo>
                      <a:pt x="239810" y="84438"/>
                      <a:pt x="178052" y="46406"/>
                      <a:pt x="84605" y="0"/>
                    </a:cubicBezTo>
                    <a:cubicBezTo>
                      <a:pt x="21927" y="67785"/>
                      <a:pt x="-499" y="182421"/>
                      <a:pt x="8" y="323796"/>
                    </a:cubicBezTo>
                    <a:cubicBezTo>
                      <a:pt x="93772" y="346159"/>
                      <a:pt x="146300" y="359196"/>
                      <a:pt x="229882" y="37943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27">
                <a:extLst>
                  <a:ext uri="{FF2B5EF4-FFF2-40B4-BE49-F238E27FC236}">
                    <a16:creationId xmlns:a16="http://schemas.microsoft.com/office/drawing/2014/main" id="{479CE2F0-6CDE-EC8A-94B8-49958262F426}"/>
                  </a:ext>
                </a:extLst>
              </p:cNvPr>
              <p:cNvSpPr/>
              <p:nvPr/>
            </p:nvSpPr>
            <p:spPr>
              <a:xfrm>
                <a:off x="8615559" y="2530108"/>
                <a:ext cx="271490" cy="262608"/>
              </a:xfrm>
              <a:custGeom>
                <a:avLst/>
                <a:gdLst/>
                <a:ahLst/>
                <a:cxnLst/>
                <a:rect l="l" t="t" r="r" b="b"/>
                <a:pathLst>
                  <a:path w="271490" h="262608" extrusionOk="0">
                    <a:moveTo>
                      <a:pt x="0" y="0"/>
                    </a:moveTo>
                    <a:lnTo>
                      <a:pt x="271490" y="262609"/>
                    </a:lnTo>
                  </a:path>
                </a:pathLst>
              </a:custGeom>
              <a:noFill/>
              <a:ln w="10225" cap="rnd" cmpd="sng">
                <a:solidFill>
                  <a:srgbClr val="562E1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27">
                <a:extLst>
                  <a:ext uri="{FF2B5EF4-FFF2-40B4-BE49-F238E27FC236}">
                    <a16:creationId xmlns:a16="http://schemas.microsoft.com/office/drawing/2014/main" id="{3F085C32-5C64-34CF-FB3E-12F588C5F7C6}"/>
                  </a:ext>
                </a:extLst>
              </p:cNvPr>
              <p:cNvSpPr/>
              <p:nvPr/>
            </p:nvSpPr>
            <p:spPr>
              <a:xfrm>
                <a:off x="8332517" y="2326370"/>
                <a:ext cx="283042" cy="338951"/>
              </a:xfrm>
              <a:custGeom>
                <a:avLst/>
                <a:gdLst/>
                <a:ahLst/>
                <a:cxnLst/>
                <a:rect l="l" t="t" r="r" b="b"/>
                <a:pathLst>
                  <a:path w="283042" h="338951" extrusionOk="0">
                    <a:moveTo>
                      <a:pt x="157050" y="51673"/>
                    </a:moveTo>
                    <a:cubicBezTo>
                      <a:pt x="101827" y="3586"/>
                      <a:pt x="26206" y="-5866"/>
                      <a:pt x="19767" y="2952"/>
                    </a:cubicBezTo>
                    <a:cubicBezTo>
                      <a:pt x="10188" y="16115"/>
                      <a:pt x="44921" y="37970"/>
                      <a:pt x="44921" y="37970"/>
                    </a:cubicBezTo>
                    <a:cubicBezTo>
                      <a:pt x="44921" y="37970"/>
                      <a:pt x="5525" y="25885"/>
                      <a:pt x="767" y="37685"/>
                    </a:cubicBezTo>
                    <a:cubicBezTo>
                      <a:pt x="-4023" y="49516"/>
                      <a:pt x="29124" y="79016"/>
                      <a:pt x="29124" y="79016"/>
                    </a:cubicBezTo>
                    <a:cubicBezTo>
                      <a:pt x="29124" y="79016"/>
                      <a:pt x="7841" y="65947"/>
                      <a:pt x="1243" y="76954"/>
                    </a:cubicBezTo>
                    <a:cubicBezTo>
                      <a:pt x="-6560" y="89991"/>
                      <a:pt x="24938" y="135445"/>
                      <a:pt x="24938" y="135445"/>
                    </a:cubicBezTo>
                    <a:cubicBezTo>
                      <a:pt x="-41008" y="103377"/>
                      <a:pt x="99955" y="337215"/>
                      <a:pt x="115783" y="338548"/>
                    </a:cubicBezTo>
                    <a:cubicBezTo>
                      <a:pt x="223250" y="347524"/>
                      <a:pt x="283042" y="203738"/>
                      <a:pt x="283042" y="203738"/>
                    </a:cubicBezTo>
                    <a:cubicBezTo>
                      <a:pt x="283042" y="203738"/>
                      <a:pt x="181475" y="72957"/>
                      <a:pt x="157050" y="51673"/>
                    </a:cubicBezTo>
                    <a:close/>
                  </a:path>
                </a:pathLst>
              </a:custGeom>
              <a:solidFill>
                <a:srgbClr val="8C5030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27">
                <a:extLst>
                  <a:ext uri="{FF2B5EF4-FFF2-40B4-BE49-F238E27FC236}">
                    <a16:creationId xmlns:a16="http://schemas.microsoft.com/office/drawing/2014/main" id="{97E1C2AF-1621-2EE9-55EE-AC67E94E12A2}"/>
                  </a:ext>
                </a:extLst>
              </p:cNvPr>
              <p:cNvSpPr/>
              <p:nvPr/>
            </p:nvSpPr>
            <p:spPr>
              <a:xfrm>
                <a:off x="8357455" y="2364372"/>
                <a:ext cx="95064" cy="151747"/>
              </a:xfrm>
              <a:custGeom>
                <a:avLst/>
                <a:gdLst/>
                <a:ahLst/>
                <a:cxnLst/>
                <a:rect l="l" t="t" r="r" b="b"/>
                <a:pathLst>
                  <a:path w="95064" h="151747" extrusionOk="0">
                    <a:moveTo>
                      <a:pt x="19983" y="0"/>
                    </a:moveTo>
                    <a:cubicBezTo>
                      <a:pt x="45994" y="11038"/>
                      <a:pt x="73844" y="26835"/>
                      <a:pt x="95064" y="52274"/>
                    </a:cubicBezTo>
                    <a:moveTo>
                      <a:pt x="78602" y="108894"/>
                    </a:moveTo>
                    <a:cubicBezTo>
                      <a:pt x="76984" y="105722"/>
                      <a:pt x="39237" y="68134"/>
                      <a:pt x="4187" y="41014"/>
                    </a:cubicBezTo>
                    <a:moveTo>
                      <a:pt x="48214" y="151748"/>
                    </a:moveTo>
                    <a:cubicBezTo>
                      <a:pt x="28548" y="125864"/>
                      <a:pt x="10531" y="107372"/>
                      <a:pt x="0" y="97443"/>
                    </a:cubicBezTo>
                  </a:path>
                </a:pathLst>
              </a:custGeom>
              <a:noFill/>
              <a:ln w="10225" cap="rnd" cmpd="sng">
                <a:solidFill>
                  <a:srgbClr val="562E1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27">
                <a:extLst>
                  <a:ext uri="{FF2B5EF4-FFF2-40B4-BE49-F238E27FC236}">
                    <a16:creationId xmlns:a16="http://schemas.microsoft.com/office/drawing/2014/main" id="{E8F04430-8209-DA3C-FD88-37B030C173CF}"/>
                  </a:ext>
                </a:extLst>
              </p:cNvPr>
              <p:cNvSpPr/>
              <p:nvPr/>
            </p:nvSpPr>
            <p:spPr>
              <a:xfrm>
                <a:off x="8254143" y="2420674"/>
                <a:ext cx="29975" cy="71052"/>
              </a:xfrm>
              <a:custGeom>
                <a:avLst/>
                <a:gdLst/>
                <a:ahLst/>
                <a:cxnLst/>
                <a:rect l="l" t="t" r="r" b="b"/>
                <a:pathLst>
                  <a:path w="29975" h="71052" extrusionOk="0">
                    <a:moveTo>
                      <a:pt x="0" y="0"/>
                    </a:moveTo>
                    <a:lnTo>
                      <a:pt x="29975" y="71052"/>
                    </a:lnTo>
                  </a:path>
                </a:pathLst>
              </a:custGeom>
              <a:noFill/>
              <a:ln w="10225" cap="rnd" cmpd="sng">
                <a:solidFill>
                  <a:srgbClr val="562E1C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5" name="Google Shape;505;p27">
            <a:extLst>
              <a:ext uri="{FF2B5EF4-FFF2-40B4-BE49-F238E27FC236}">
                <a16:creationId xmlns:a16="http://schemas.microsoft.com/office/drawing/2014/main" id="{4683A1D4-E274-30E2-1458-9F58CCE07AC9}"/>
              </a:ext>
            </a:extLst>
          </p:cNvPr>
          <p:cNvGrpSpPr/>
          <p:nvPr/>
        </p:nvGrpSpPr>
        <p:grpSpPr>
          <a:xfrm>
            <a:off x="10348760" y="4946439"/>
            <a:ext cx="1577051" cy="2238851"/>
            <a:chOff x="6133261" y="2594104"/>
            <a:chExt cx="1182788" cy="1679138"/>
          </a:xfrm>
        </p:grpSpPr>
        <p:sp>
          <p:nvSpPr>
            <p:cNvPr id="506" name="Google Shape;506;p27">
              <a:extLst>
                <a:ext uri="{FF2B5EF4-FFF2-40B4-BE49-F238E27FC236}">
                  <a16:creationId xmlns:a16="http://schemas.microsoft.com/office/drawing/2014/main" id="{0A5CE504-65B8-541D-CF89-4D20D339DD0A}"/>
                </a:ext>
              </a:extLst>
            </p:cNvPr>
            <p:cNvSpPr/>
            <p:nvPr/>
          </p:nvSpPr>
          <p:spPr>
            <a:xfrm>
              <a:off x="6227835" y="2842533"/>
              <a:ext cx="1028336" cy="1347670"/>
            </a:xfrm>
            <a:custGeom>
              <a:avLst/>
              <a:gdLst/>
              <a:ahLst/>
              <a:cxnLst/>
              <a:rect l="l" t="t" r="r" b="b"/>
              <a:pathLst>
                <a:path w="902049" h="1182167" extrusionOk="0">
                  <a:moveTo>
                    <a:pt x="0" y="0"/>
                  </a:moveTo>
                  <a:lnTo>
                    <a:pt x="902049" y="0"/>
                  </a:lnTo>
                  <a:lnTo>
                    <a:pt x="902049" y="1182167"/>
                  </a:lnTo>
                  <a:lnTo>
                    <a:pt x="0" y="11821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7" name="Google Shape;507;p27">
              <a:extLst>
                <a:ext uri="{FF2B5EF4-FFF2-40B4-BE49-F238E27FC236}">
                  <a16:creationId xmlns:a16="http://schemas.microsoft.com/office/drawing/2014/main" id="{E3FD3642-17C1-0C01-638C-ACFD8DADD696}"/>
                </a:ext>
              </a:extLst>
            </p:cNvPr>
            <p:cNvGrpSpPr/>
            <p:nvPr/>
          </p:nvGrpSpPr>
          <p:grpSpPr>
            <a:xfrm>
              <a:off x="6133261" y="2594104"/>
              <a:ext cx="1182788" cy="1679138"/>
              <a:chOff x="6492506" y="3226040"/>
              <a:chExt cx="1036533" cy="1471508"/>
            </a:xfrm>
          </p:grpSpPr>
          <p:sp>
            <p:nvSpPr>
              <p:cNvPr id="508" name="Google Shape;508;p27">
                <a:extLst>
                  <a:ext uri="{FF2B5EF4-FFF2-40B4-BE49-F238E27FC236}">
                    <a16:creationId xmlns:a16="http://schemas.microsoft.com/office/drawing/2014/main" id="{3F34587C-4D21-C02A-7E01-BD78E7C26B86}"/>
                  </a:ext>
                </a:extLst>
              </p:cNvPr>
              <p:cNvSpPr/>
              <p:nvPr/>
            </p:nvSpPr>
            <p:spPr>
              <a:xfrm>
                <a:off x="7275647" y="3825077"/>
                <a:ext cx="245833" cy="488205"/>
              </a:xfrm>
              <a:custGeom>
                <a:avLst/>
                <a:gdLst/>
                <a:ahLst/>
                <a:cxnLst/>
                <a:rect l="l" t="t" r="r" b="b"/>
                <a:pathLst>
                  <a:path w="245833" h="488205" extrusionOk="0">
                    <a:moveTo>
                      <a:pt x="32" y="474244"/>
                    </a:moveTo>
                    <a:cubicBezTo>
                      <a:pt x="254584" y="585041"/>
                      <a:pt x="245797" y="0"/>
                      <a:pt x="245797" y="0"/>
                    </a:cubicBezTo>
                    <a:lnTo>
                      <a:pt x="100552" y="109180"/>
                    </a:lnTo>
                    <a:lnTo>
                      <a:pt x="0" y="474244"/>
                    </a:lnTo>
                    <a:close/>
                  </a:path>
                </a:pathLst>
              </a:custGeom>
              <a:solidFill>
                <a:srgbClr val="F4B49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27">
                <a:extLst>
                  <a:ext uri="{FF2B5EF4-FFF2-40B4-BE49-F238E27FC236}">
                    <a16:creationId xmlns:a16="http://schemas.microsoft.com/office/drawing/2014/main" id="{698C247F-4155-F044-79F3-931D93B963A1}"/>
                  </a:ext>
                </a:extLst>
              </p:cNvPr>
              <p:cNvSpPr/>
              <p:nvPr/>
            </p:nvSpPr>
            <p:spPr>
              <a:xfrm>
                <a:off x="6530648" y="3429802"/>
                <a:ext cx="428628" cy="537934"/>
              </a:xfrm>
              <a:custGeom>
                <a:avLst/>
                <a:gdLst/>
                <a:ahLst/>
                <a:cxnLst/>
                <a:rect l="l" t="t" r="r" b="b"/>
                <a:pathLst>
                  <a:path w="428628" h="537934" extrusionOk="0">
                    <a:moveTo>
                      <a:pt x="55695" y="276738"/>
                    </a:moveTo>
                    <a:cubicBezTo>
                      <a:pt x="94489" y="333168"/>
                      <a:pt x="143432" y="409803"/>
                      <a:pt x="149681" y="419509"/>
                    </a:cubicBezTo>
                    <a:cubicBezTo>
                      <a:pt x="253215" y="580424"/>
                      <a:pt x="422282" y="563517"/>
                      <a:pt x="428626" y="451514"/>
                    </a:cubicBezTo>
                    <a:cubicBezTo>
                      <a:pt x="429672" y="433085"/>
                      <a:pt x="160180" y="261227"/>
                      <a:pt x="162147" y="242861"/>
                    </a:cubicBezTo>
                    <a:cubicBezTo>
                      <a:pt x="166017" y="206606"/>
                      <a:pt x="167698" y="170128"/>
                      <a:pt x="167127" y="133682"/>
                    </a:cubicBezTo>
                    <a:cubicBezTo>
                      <a:pt x="166651" y="102184"/>
                      <a:pt x="169570" y="61709"/>
                      <a:pt x="157484" y="32083"/>
                    </a:cubicBezTo>
                    <a:cubicBezTo>
                      <a:pt x="148666" y="10481"/>
                      <a:pt x="128270" y="8293"/>
                      <a:pt x="104258" y="2615"/>
                    </a:cubicBezTo>
                    <a:cubicBezTo>
                      <a:pt x="-544" y="-22126"/>
                      <a:pt x="-42890" y="133237"/>
                      <a:pt x="55695" y="27670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27">
                <a:extLst>
                  <a:ext uri="{FF2B5EF4-FFF2-40B4-BE49-F238E27FC236}">
                    <a16:creationId xmlns:a16="http://schemas.microsoft.com/office/drawing/2014/main" id="{FBBEE95B-12DD-4D78-6B92-2D803CDEC70D}"/>
                  </a:ext>
                </a:extLst>
              </p:cNvPr>
              <p:cNvSpPr/>
              <p:nvPr/>
            </p:nvSpPr>
            <p:spPr>
              <a:xfrm>
                <a:off x="6656222" y="3934225"/>
                <a:ext cx="700374" cy="694886"/>
              </a:xfrm>
              <a:custGeom>
                <a:avLst/>
                <a:gdLst/>
                <a:ahLst/>
                <a:cxnLst/>
                <a:rect l="l" t="t" r="r" b="b"/>
                <a:pathLst>
                  <a:path w="700374" h="694886" extrusionOk="0">
                    <a:moveTo>
                      <a:pt x="700374" y="689336"/>
                    </a:moveTo>
                    <a:lnTo>
                      <a:pt x="0" y="694887"/>
                    </a:lnTo>
                    <a:lnTo>
                      <a:pt x="128624" y="17351"/>
                    </a:lnTo>
                    <a:cubicBezTo>
                      <a:pt x="244528" y="13735"/>
                      <a:pt x="536636" y="0"/>
                      <a:pt x="536636" y="0"/>
                    </a:cubicBezTo>
                    <a:cubicBezTo>
                      <a:pt x="536636" y="0"/>
                      <a:pt x="620694" y="130432"/>
                      <a:pt x="697995" y="377403"/>
                    </a:cubicBezTo>
                    <a:lnTo>
                      <a:pt x="700343" y="68930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27">
                <a:extLst>
                  <a:ext uri="{FF2B5EF4-FFF2-40B4-BE49-F238E27FC236}">
                    <a16:creationId xmlns:a16="http://schemas.microsoft.com/office/drawing/2014/main" id="{818F31E3-1E10-4BC5-77DD-48A2D03B7FEC}"/>
                  </a:ext>
                </a:extLst>
              </p:cNvPr>
              <p:cNvSpPr/>
              <p:nvPr/>
            </p:nvSpPr>
            <p:spPr>
              <a:xfrm>
                <a:off x="6910298" y="3834244"/>
                <a:ext cx="216614" cy="199969"/>
              </a:xfrm>
              <a:custGeom>
                <a:avLst/>
                <a:gdLst/>
                <a:ahLst/>
                <a:cxnLst/>
                <a:rect l="l" t="t" r="r" b="b"/>
                <a:pathLst>
                  <a:path w="216614" h="199969" extrusionOk="0">
                    <a:moveTo>
                      <a:pt x="216615" y="149559"/>
                    </a:moveTo>
                    <a:cubicBezTo>
                      <a:pt x="216615" y="216773"/>
                      <a:pt x="0" y="216773"/>
                      <a:pt x="0" y="149559"/>
                    </a:cubicBezTo>
                    <a:lnTo>
                      <a:pt x="0" y="0"/>
                    </a:lnTo>
                    <a:lnTo>
                      <a:pt x="216615" y="0"/>
                    </a:lnTo>
                    <a:lnTo>
                      <a:pt x="216615" y="149559"/>
                    </a:lnTo>
                    <a:close/>
                  </a:path>
                </a:pathLst>
              </a:custGeom>
              <a:solidFill>
                <a:srgbClr val="F4B49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27">
                <a:extLst>
                  <a:ext uri="{FF2B5EF4-FFF2-40B4-BE49-F238E27FC236}">
                    <a16:creationId xmlns:a16="http://schemas.microsoft.com/office/drawing/2014/main" id="{141047D3-0D14-BA61-76CC-11CBCE598204}"/>
                  </a:ext>
                </a:extLst>
              </p:cNvPr>
              <p:cNvSpPr/>
              <p:nvPr/>
            </p:nvSpPr>
            <p:spPr>
              <a:xfrm>
                <a:off x="6910266" y="3834244"/>
                <a:ext cx="216614" cy="104827"/>
              </a:xfrm>
              <a:custGeom>
                <a:avLst/>
                <a:gdLst/>
                <a:ahLst/>
                <a:cxnLst/>
                <a:rect l="l" t="t" r="r" b="b"/>
                <a:pathLst>
                  <a:path w="216614" h="104827" extrusionOk="0">
                    <a:moveTo>
                      <a:pt x="64899" y="104802"/>
                    </a:moveTo>
                    <a:cubicBezTo>
                      <a:pt x="115999" y="104104"/>
                      <a:pt x="166529" y="97031"/>
                      <a:pt x="216615" y="87325"/>
                    </a:cubicBezTo>
                    <a:lnTo>
                      <a:pt x="216615" y="0"/>
                    </a:lnTo>
                    <a:lnTo>
                      <a:pt x="0" y="0"/>
                    </a:lnTo>
                    <a:lnTo>
                      <a:pt x="0" y="101599"/>
                    </a:lnTo>
                    <a:cubicBezTo>
                      <a:pt x="21538" y="104073"/>
                      <a:pt x="43234" y="105088"/>
                      <a:pt x="64899" y="104771"/>
                    </a:cubicBezTo>
                    <a:close/>
                  </a:path>
                </a:pathLst>
              </a:custGeom>
              <a:solidFill>
                <a:srgbClr val="D48C65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27">
                <a:extLst>
                  <a:ext uri="{FF2B5EF4-FFF2-40B4-BE49-F238E27FC236}">
                    <a16:creationId xmlns:a16="http://schemas.microsoft.com/office/drawing/2014/main" id="{73A0A508-BF82-7C0E-5F53-4BBA05213861}"/>
                  </a:ext>
                </a:extLst>
              </p:cNvPr>
              <p:cNvSpPr/>
              <p:nvPr/>
            </p:nvSpPr>
            <p:spPr>
              <a:xfrm>
                <a:off x="6636302" y="3430355"/>
                <a:ext cx="613989" cy="503907"/>
              </a:xfrm>
              <a:custGeom>
                <a:avLst/>
                <a:gdLst/>
                <a:ahLst/>
                <a:cxnLst/>
                <a:rect l="l" t="t" r="r" b="b"/>
                <a:pathLst>
                  <a:path w="613989" h="503907" extrusionOk="0">
                    <a:moveTo>
                      <a:pt x="412073" y="487376"/>
                    </a:moveTo>
                    <a:lnTo>
                      <a:pt x="339434" y="498319"/>
                    </a:lnTo>
                    <a:cubicBezTo>
                      <a:pt x="121360" y="531149"/>
                      <a:pt x="40602" y="415118"/>
                      <a:pt x="17319" y="260515"/>
                    </a:cubicBezTo>
                    <a:lnTo>
                      <a:pt x="857" y="151209"/>
                    </a:lnTo>
                    <a:cubicBezTo>
                      <a:pt x="-5392" y="109656"/>
                      <a:pt x="23219" y="70862"/>
                      <a:pt x="64772" y="64613"/>
                    </a:cubicBezTo>
                    <a:lnTo>
                      <a:pt x="488169" y="857"/>
                    </a:lnTo>
                    <a:cubicBezTo>
                      <a:pt x="529722" y="-5392"/>
                      <a:pt x="568515" y="23219"/>
                      <a:pt x="574764" y="64772"/>
                    </a:cubicBezTo>
                    <a:lnTo>
                      <a:pt x="591226" y="174079"/>
                    </a:lnTo>
                    <a:cubicBezTo>
                      <a:pt x="614509" y="328713"/>
                      <a:pt x="674586" y="447853"/>
                      <a:pt x="412041" y="487376"/>
                    </a:cubicBezTo>
                    <a:close/>
                  </a:path>
                </a:pathLst>
              </a:custGeom>
              <a:solidFill>
                <a:srgbClr val="F4B49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4" name="Google Shape;514;p27">
                <a:extLst>
                  <a:ext uri="{FF2B5EF4-FFF2-40B4-BE49-F238E27FC236}">
                    <a16:creationId xmlns:a16="http://schemas.microsoft.com/office/drawing/2014/main" id="{B2CD8298-A378-45D5-2E34-45785F77D0C4}"/>
                  </a:ext>
                </a:extLst>
              </p:cNvPr>
              <p:cNvSpPr/>
              <p:nvPr/>
            </p:nvSpPr>
            <p:spPr>
              <a:xfrm>
                <a:off x="6619300" y="3472764"/>
                <a:ext cx="142009" cy="232982"/>
              </a:xfrm>
              <a:custGeom>
                <a:avLst/>
                <a:gdLst/>
                <a:ahLst/>
                <a:cxnLst/>
                <a:rect l="l" t="t" r="r" b="b"/>
                <a:pathLst>
                  <a:path w="142009" h="232982" extrusionOk="0">
                    <a:moveTo>
                      <a:pt x="142010" y="0"/>
                    </a:moveTo>
                    <a:lnTo>
                      <a:pt x="129449" y="232983"/>
                    </a:lnTo>
                    <a:lnTo>
                      <a:pt x="34321" y="218074"/>
                    </a:lnTo>
                    <a:lnTo>
                      <a:pt x="0" y="20333"/>
                    </a:lnTo>
                    <a:lnTo>
                      <a:pt x="142010" y="0"/>
                    </a:lnTo>
                    <a:close/>
                  </a:path>
                </a:pathLst>
              </a:custGeom>
              <a:solidFill>
                <a:srgbClr val="F5DC8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5" name="Google Shape;515;p27">
                <a:extLst>
                  <a:ext uri="{FF2B5EF4-FFF2-40B4-BE49-F238E27FC236}">
                    <a16:creationId xmlns:a16="http://schemas.microsoft.com/office/drawing/2014/main" id="{A1259AFA-E100-D901-D120-9222A40CBE86}"/>
                  </a:ext>
                </a:extLst>
              </p:cNvPr>
              <p:cNvSpPr/>
              <p:nvPr/>
            </p:nvSpPr>
            <p:spPr>
              <a:xfrm rot="-516939">
                <a:off x="6600015" y="3671955"/>
                <a:ext cx="175066" cy="177798"/>
              </a:xfrm>
              <a:custGeom>
                <a:avLst/>
                <a:gdLst/>
                <a:ahLst/>
                <a:cxnLst/>
                <a:rect l="l" t="t" r="r" b="b"/>
                <a:pathLst>
                  <a:path w="174839" h="177567" extrusionOk="0">
                    <a:moveTo>
                      <a:pt x="174840" y="88784"/>
                    </a:moveTo>
                    <a:cubicBezTo>
                      <a:pt x="174840" y="137818"/>
                      <a:pt x="135701" y="177568"/>
                      <a:pt x="87420" y="177568"/>
                    </a:cubicBezTo>
                    <a:cubicBezTo>
                      <a:pt x="39139" y="177568"/>
                      <a:pt x="0" y="137818"/>
                      <a:pt x="0" y="88784"/>
                    </a:cubicBezTo>
                    <a:cubicBezTo>
                      <a:pt x="0" y="39750"/>
                      <a:pt x="39139" y="0"/>
                      <a:pt x="87420" y="0"/>
                    </a:cubicBezTo>
                    <a:cubicBezTo>
                      <a:pt x="135701" y="0"/>
                      <a:pt x="174840" y="39750"/>
                      <a:pt x="174840" y="88784"/>
                    </a:cubicBezTo>
                    <a:close/>
                  </a:path>
                </a:pathLst>
              </a:custGeom>
              <a:solidFill>
                <a:srgbClr val="F4B49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6" name="Google Shape;516;p27">
                <a:extLst>
                  <a:ext uri="{FF2B5EF4-FFF2-40B4-BE49-F238E27FC236}">
                    <a16:creationId xmlns:a16="http://schemas.microsoft.com/office/drawing/2014/main" id="{12726B6D-C2E5-4CE5-F502-5097D7901611}"/>
                  </a:ext>
                </a:extLst>
              </p:cNvPr>
              <p:cNvSpPr/>
              <p:nvPr/>
            </p:nvSpPr>
            <p:spPr>
              <a:xfrm rot="-516939">
                <a:off x="6836696" y="3631150"/>
                <a:ext cx="177798" cy="134730"/>
              </a:xfrm>
              <a:custGeom>
                <a:avLst/>
                <a:gdLst/>
                <a:ahLst/>
                <a:cxnLst/>
                <a:rect l="l" t="t" r="r" b="b"/>
                <a:pathLst>
                  <a:path w="177567" h="134555" extrusionOk="0">
                    <a:moveTo>
                      <a:pt x="177568" y="67278"/>
                    </a:moveTo>
                    <a:cubicBezTo>
                      <a:pt x="177568" y="104434"/>
                      <a:pt x="137818" y="134555"/>
                      <a:pt x="88784" y="134555"/>
                    </a:cubicBezTo>
                    <a:cubicBezTo>
                      <a:pt x="39750" y="134555"/>
                      <a:pt x="0" y="104434"/>
                      <a:pt x="0" y="67278"/>
                    </a:cubicBezTo>
                    <a:cubicBezTo>
                      <a:pt x="0" y="30121"/>
                      <a:pt x="39750" y="0"/>
                      <a:pt x="88784" y="0"/>
                    </a:cubicBezTo>
                    <a:cubicBezTo>
                      <a:pt x="137818" y="0"/>
                      <a:pt x="177568" y="30121"/>
                      <a:pt x="177568" y="6727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27">
                <a:extLst>
                  <a:ext uri="{FF2B5EF4-FFF2-40B4-BE49-F238E27FC236}">
                    <a16:creationId xmlns:a16="http://schemas.microsoft.com/office/drawing/2014/main" id="{1609F784-CAFF-40C8-CB47-62570492FC83}"/>
                  </a:ext>
                </a:extLst>
              </p:cNvPr>
              <p:cNvSpPr/>
              <p:nvPr/>
            </p:nvSpPr>
            <p:spPr>
              <a:xfrm rot="-3211846">
                <a:off x="6887189" y="3621909"/>
                <a:ext cx="117483" cy="117483"/>
              </a:xfrm>
              <a:custGeom>
                <a:avLst/>
                <a:gdLst/>
                <a:ahLst/>
                <a:cxnLst/>
                <a:rect l="l" t="t" r="r" b="b"/>
                <a:pathLst>
                  <a:path w="117363" h="117363" extrusionOk="0">
                    <a:moveTo>
                      <a:pt x="117363" y="58682"/>
                    </a:moveTo>
                    <a:cubicBezTo>
                      <a:pt x="117363" y="91091"/>
                      <a:pt x="91091" y="117364"/>
                      <a:pt x="58682" y="117364"/>
                    </a:cubicBezTo>
                    <a:cubicBezTo>
                      <a:pt x="26273" y="117364"/>
                      <a:pt x="0" y="91091"/>
                      <a:pt x="0" y="58682"/>
                    </a:cubicBezTo>
                    <a:cubicBezTo>
                      <a:pt x="0" y="26273"/>
                      <a:pt x="26273" y="0"/>
                      <a:pt x="58682" y="0"/>
                    </a:cubicBezTo>
                    <a:cubicBezTo>
                      <a:pt x="91091" y="0"/>
                      <a:pt x="117363" y="26273"/>
                      <a:pt x="117363" y="5868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518;p27">
                <a:extLst>
                  <a:ext uri="{FF2B5EF4-FFF2-40B4-BE49-F238E27FC236}">
                    <a16:creationId xmlns:a16="http://schemas.microsoft.com/office/drawing/2014/main" id="{721240D1-3974-993E-D5B1-E0AB85AE875F}"/>
                  </a:ext>
                </a:extLst>
              </p:cNvPr>
              <p:cNvSpPr/>
              <p:nvPr/>
            </p:nvSpPr>
            <p:spPr>
              <a:xfrm rot="-516939">
                <a:off x="7073775" y="3595436"/>
                <a:ext cx="177798" cy="134730"/>
              </a:xfrm>
              <a:custGeom>
                <a:avLst/>
                <a:gdLst/>
                <a:ahLst/>
                <a:cxnLst/>
                <a:rect l="l" t="t" r="r" b="b"/>
                <a:pathLst>
                  <a:path w="177567" h="134555" extrusionOk="0">
                    <a:moveTo>
                      <a:pt x="177568" y="67278"/>
                    </a:moveTo>
                    <a:cubicBezTo>
                      <a:pt x="177568" y="104435"/>
                      <a:pt x="137818" y="134556"/>
                      <a:pt x="88784" y="134556"/>
                    </a:cubicBezTo>
                    <a:cubicBezTo>
                      <a:pt x="39750" y="134556"/>
                      <a:pt x="0" y="104434"/>
                      <a:pt x="0" y="67278"/>
                    </a:cubicBezTo>
                    <a:cubicBezTo>
                      <a:pt x="0" y="30121"/>
                      <a:pt x="39750" y="0"/>
                      <a:pt x="88784" y="0"/>
                    </a:cubicBezTo>
                    <a:cubicBezTo>
                      <a:pt x="137818" y="0"/>
                      <a:pt x="177568" y="30122"/>
                      <a:pt x="177568" y="6727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519;p27">
                <a:extLst>
                  <a:ext uri="{FF2B5EF4-FFF2-40B4-BE49-F238E27FC236}">
                    <a16:creationId xmlns:a16="http://schemas.microsoft.com/office/drawing/2014/main" id="{936E5561-6708-14A7-B3D2-AE39B5DF4A4C}"/>
                  </a:ext>
                </a:extLst>
              </p:cNvPr>
              <p:cNvSpPr/>
              <p:nvPr/>
            </p:nvSpPr>
            <p:spPr>
              <a:xfrm rot="-3211846">
                <a:off x="7120108" y="3589298"/>
                <a:ext cx="117483" cy="117483"/>
              </a:xfrm>
              <a:custGeom>
                <a:avLst/>
                <a:gdLst/>
                <a:ahLst/>
                <a:cxnLst/>
                <a:rect l="l" t="t" r="r" b="b"/>
                <a:pathLst>
                  <a:path w="117363" h="117363" extrusionOk="0">
                    <a:moveTo>
                      <a:pt x="117363" y="58682"/>
                    </a:moveTo>
                    <a:cubicBezTo>
                      <a:pt x="117363" y="91091"/>
                      <a:pt x="91091" y="117364"/>
                      <a:pt x="58682" y="117364"/>
                    </a:cubicBezTo>
                    <a:cubicBezTo>
                      <a:pt x="26273" y="117364"/>
                      <a:pt x="0" y="91091"/>
                      <a:pt x="0" y="58682"/>
                    </a:cubicBezTo>
                    <a:cubicBezTo>
                      <a:pt x="0" y="26273"/>
                      <a:pt x="26273" y="0"/>
                      <a:pt x="58682" y="0"/>
                    </a:cubicBezTo>
                    <a:cubicBezTo>
                      <a:pt x="91091" y="0"/>
                      <a:pt x="117363" y="26273"/>
                      <a:pt x="117363" y="5868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27">
                <a:extLst>
                  <a:ext uri="{FF2B5EF4-FFF2-40B4-BE49-F238E27FC236}">
                    <a16:creationId xmlns:a16="http://schemas.microsoft.com/office/drawing/2014/main" id="{9D1C0E45-62D4-1B13-044C-DBD2A6992EFD}"/>
                  </a:ext>
                </a:extLst>
              </p:cNvPr>
              <p:cNvSpPr/>
              <p:nvPr/>
            </p:nvSpPr>
            <p:spPr>
              <a:xfrm>
                <a:off x="7057827" y="3700748"/>
                <a:ext cx="47281" cy="48645"/>
              </a:xfrm>
              <a:custGeom>
                <a:avLst/>
                <a:gdLst/>
                <a:ahLst/>
                <a:cxnLst/>
                <a:rect l="l" t="t" r="r" b="b"/>
                <a:pathLst>
                  <a:path w="47281" h="48645" extrusionOk="0">
                    <a:moveTo>
                      <a:pt x="0" y="15689"/>
                    </a:moveTo>
                    <a:cubicBezTo>
                      <a:pt x="3045" y="7759"/>
                      <a:pt x="10182" y="1636"/>
                      <a:pt x="19190" y="273"/>
                    </a:cubicBezTo>
                    <a:cubicBezTo>
                      <a:pt x="32545" y="-1726"/>
                      <a:pt x="45010" y="7473"/>
                      <a:pt x="47009" y="20827"/>
                    </a:cubicBezTo>
                    <a:cubicBezTo>
                      <a:pt x="49007" y="34181"/>
                      <a:pt x="39808" y="46647"/>
                      <a:pt x="26454" y="48645"/>
                    </a:cubicBezTo>
                  </a:path>
                </a:pathLst>
              </a:custGeom>
              <a:noFill/>
              <a:ln w="10225" cap="rnd" cmpd="sng">
                <a:solidFill>
                  <a:srgbClr val="D48C65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521;p27">
                <a:extLst>
                  <a:ext uri="{FF2B5EF4-FFF2-40B4-BE49-F238E27FC236}">
                    <a16:creationId xmlns:a16="http://schemas.microsoft.com/office/drawing/2014/main" id="{55318203-4658-AF0C-9BBD-784A605D2952}"/>
                  </a:ext>
                </a:extLst>
              </p:cNvPr>
              <p:cNvSpPr/>
              <p:nvPr/>
            </p:nvSpPr>
            <p:spPr>
              <a:xfrm>
                <a:off x="6974848" y="3781747"/>
                <a:ext cx="120376" cy="62082"/>
              </a:xfrm>
              <a:custGeom>
                <a:avLst/>
                <a:gdLst/>
                <a:ahLst/>
                <a:cxnLst/>
                <a:rect l="l" t="t" r="r" b="b"/>
                <a:pathLst>
                  <a:path w="120376" h="62082" extrusionOk="0">
                    <a:moveTo>
                      <a:pt x="0" y="12149"/>
                    </a:moveTo>
                    <a:cubicBezTo>
                      <a:pt x="13988" y="57889"/>
                      <a:pt x="91670" y="101948"/>
                      <a:pt x="120377" y="0"/>
                    </a:cubicBezTo>
                    <a:lnTo>
                      <a:pt x="0" y="1214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522;p27">
                <a:extLst>
                  <a:ext uri="{FF2B5EF4-FFF2-40B4-BE49-F238E27FC236}">
                    <a16:creationId xmlns:a16="http://schemas.microsoft.com/office/drawing/2014/main" id="{A8CF58EE-6E35-9C87-AFF4-A88EB5580F77}"/>
                  </a:ext>
                </a:extLst>
              </p:cNvPr>
              <p:cNvSpPr/>
              <p:nvPr/>
            </p:nvSpPr>
            <p:spPr>
              <a:xfrm>
                <a:off x="6664564" y="3713810"/>
                <a:ext cx="66617" cy="91000"/>
              </a:xfrm>
              <a:custGeom>
                <a:avLst/>
                <a:gdLst/>
                <a:ahLst/>
                <a:cxnLst/>
                <a:rect l="l" t="t" r="r" b="b"/>
                <a:pathLst>
                  <a:path w="66617" h="91000" extrusionOk="0">
                    <a:moveTo>
                      <a:pt x="0" y="1103"/>
                    </a:moveTo>
                    <a:cubicBezTo>
                      <a:pt x="14496" y="-1878"/>
                      <a:pt x="30134" y="1262"/>
                      <a:pt x="42378" y="9572"/>
                    </a:cubicBezTo>
                    <a:cubicBezTo>
                      <a:pt x="54621" y="17883"/>
                      <a:pt x="63281" y="31301"/>
                      <a:pt x="65850" y="45860"/>
                    </a:cubicBezTo>
                    <a:cubicBezTo>
                      <a:pt x="67976" y="57819"/>
                      <a:pt x="65787" y="70919"/>
                      <a:pt x="58016" y="80213"/>
                    </a:cubicBezTo>
                    <a:cubicBezTo>
                      <a:pt x="50244" y="89507"/>
                      <a:pt x="36319" y="93948"/>
                      <a:pt x="25281" y="88872"/>
                    </a:cubicBezTo>
                    <a:cubicBezTo>
                      <a:pt x="14274" y="83797"/>
                      <a:pt x="8723" y="68445"/>
                      <a:pt x="15574" y="58421"/>
                    </a:cubicBezTo>
                    <a:cubicBezTo>
                      <a:pt x="22458" y="48334"/>
                      <a:pt x="36890" y="47446"/>
                      <a:pt x="49007" y="48969"/>
                    </a:cubicBezTo>
                  </a:path>
                </a:pathLst>
              </a:custGeom>
              <a:noFill/>
              <a:ln w="10225" cap="rnd" cmpd="sng">
                <a:solidFill>
                  <a:srgbClr val="D48C65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27">
                <a:extLst>
                  <a:ext uri="{FF2B5EF4-FFF2-40B4-BE49-F238E27FC236}">
                    <a16:creationId xmlns:a16="http://schemas.microsoft.com/office/drawing/2014/main" id="{FE5050D0-2CB5-2AAC-726D-DBA75410D9AB}"/>
                  </a:ext>
                </a:extLst>
              </p:cNvPr>
              <p:cNvSpPr/>
              <p:nvPr/>
            </p:nvSpPr>
            <p:spPr>
              <a:xfrm>
                <a:off x="6634577" y="3226040"/>
                <a:ext cx="657247" cy="374047"/>
              </a:xfrm>
              <a:custGeom>
                <a:avLst/>
                <a:gdLst/>
                <a:ahLst/>
                <a:cxnLst/>
                <a:rect l="l" t="t" r="r" b="b"/>
                <a:pathLst>
                  <a:path w="657247" h="374047" extrusionOk="0">
                    <a:moveTo>
                      <a:pt x="59487" y="266676"/>
                    </a:moveTo>
                    <a:cubicBezTo>
                      <a:pt x="119786" y="315652"/>
                      <a:pt x="189982" y="352415"/>
                      <a:pt x="264587" y="374048"/>
                    </a:cubicBezTo>
                    <a:cubicBezTo>
                      <a:pt x="236737" y="338046"/>
                      <a:pt x="208919" y="302044"/>
                      <a:pt x="181069" y="266042"/>
                    </a:cubicBezTo>
                    <a:cubicBezTo>
                      <a:pt x="242066" y="308515"/>
                      <a:pt x="315149" y="333447"/>
                      <a:pt x="389373" y="337157"/>
                    </a:cubicBezTo>
                    <a:cubicBezTo>
                      <a:pt x="362316" y="311623"/>
                      <a:pt x="335259" y="286057"/>
                      <a:pt x="308171" y="260523"/>
                    </a:cubicBezTo>
                    <a:cubicBezTo>
                      <a:pt x="378779" y="290308"/>
                      <a:pt x="454621" y="307626"/>
                      <a:pt x="531161" y="311433"/>
                    </a:cubicBezTo>
                    <a:cubicBezTo>
                      <a:pt x="505087" y="286660"/>
                      <a:pt x="478982" y="261886"/>
                      <a:pt x="452908" y="237113"/>
                    </a:cubicBezTo>
                    <a:cubicBezTo>
                      <a:pt x="508228" y="278413"/>
                      <a:pt x="565006" y="310767"/>
                      <a:pt x="657247" y="234005"/>
                    </a:cubicBezTo>
                    <a:cubicBezTo>
                      <a:pt x="603514" y="205108"/>
                      <a:pt x="580771" y="174118"/>
                      <a:pt x="542168" y="117180"/>
                    </a:cubicBezTo>
                    <a:cubicBezTo>
                      <a:pt x="435272" y="-40436"/>
                      <a:pt x="-13183" y="-64955"/>
                      <a:pt x="298" y="206377"/>
                    </a:cubicBezTo>
                    <a:lnTo>
                      <a:pt x="59455" y="2666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524;p27">
                <a:extLst>
                  <a:ext uri="{FF2B5EF4-FFF2-40B4-BE49-F238E27FC236}">
                    <a16:creationId xmlns:a16="http://schemas.microsoft.com/office/drawing/2014/main" id="{770449B6-4596-0A3E-C09A-EA8C261E3525}"/>
                  </a:ext>
                </a:extLst>
              </p:cNvPr>
              <p:cNvSpPr/>
              <p:nvPr/>
            </p:nvSpPr>
            <p:spPr>
              <a:xfrm rot="842175">
                <a:off x="7149056" y="3564127"/>
                <a:ext cx="247854" cy="1120085"/>
              </a:xfrm>
              <a:custGeom>
                <a:avLst/>
                <a:gdLst/>
                <a:ahLst/>
                <a:cxnLst/>
                <a:rect l="l" t="t" r="r" b="b"/>
                <a:pathLst>
                  <a:path w="247890" h="1120250" extrusionOk="0">
                    <a:moveTo>
                      <a:pt x="0" y="0"/>
                    </a:moveTo>
                    <a:lnTo>
                      <a:pt x="247891" y="0"/>
                    </a:lnTo>
                    <a:lnTo>
                      <a:pt x="247891" y="1120251"/>
                    </a:lnTo>
                    <a:lnTo>
                      <a:pt x="0" y="112025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525;p27">
                <a:extLst>
                  <a:ext uri="{FF2B5EF4-FFF2-40B4-BE49-F238E27FC236}">
                    <a16:creationId xmlns:a16="http://schemas.microsoft.com/office/drawing/2014/main" id="{CD05CD99-0495-CC3D-C613-F59C9325C06A}"/>
                  </a:ext>
                </a:extLst>
              </p:cNvPr>
              <p:cNvSpPr/>
              <p:nvPr/>
            </p:nvSpPr>
            <p:spPr>
              <a:xfrm rot="842175">
                <a:off x="7222052" y="3741666"/>
                <a:ext cx="122040" cy="697797"/>
              </a:xfrm>
              <a:custGeom>
                <a:avLst/>
                <a:gdLst/>
                <a:ahLst/>
                <a:cxnLst/>
                <a:rect l="l" t="t" r="r" b="b"/>
                <a:pathLst>
                  <a:path w="122058" h="697900" extrusionOk="0">
                    <a:moveTo>
                      <a:pt x="0" y="0"/>
                    </a:moveTo>
                    <a:lnTo>
                      <a:pt x="122058" y="0"/>
                    </a:lnTo>
                    <a:lnTo>
                      <a:pt x="122058" y="697900"/>
                    </a:lnTo>
                    <a:lnTo>
                      <a:pt x="0" y="69790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27">
                <a:extLst>
                  <a:ext uri="{FF2B5EF4-FFF2-40B4-BE49-F238E27FC236}">
                    <a16:creationId xmlns:a16="http://schemas.microsoft.com/office/drawing/2014/main" id="{00BB9B99-966D-EACE-242B-FBEF5C80C226}"/>
                  </a:ext>
                </a:extLst>
              </p:cNvPr>
              <p:cNvSpPr/>
              <p:nvPr/>
            </p:nvSpPr>
            <p:spPr>
              <a:xfrm>
                <a:off x="7288494" y="3316703"/>
                <a:ext cx="240499" cy="300418"/>
              </a:xfrm>
              <a:custGeom>
                <a:avLst/>
                <a:gdLst/>
                <a:ahLst/>
                <a:cxnLst/>
                <a:rect l="l" t="t" r="r" b="b"/>
                <a:pathLst>
                  <a:path w="240499" h="300418" extrusionOk="0">
                    <a:moveTo>
                      <a:pt x="224354" y="19508"/>
                    </a:moveTo>
                    <a:lnTo>
                      <a:pt x="146133" y="0"/>
                    </a:lnTo>
                    <a:lnTo>
                      <a:pt x="0" y="240468"/>
                    </a:lnTo>
                    <a:lnTo>
                      <a:pt x="240500" y="300419"/>
                    </a:lnTo>
                    <a:lnTo>
                      <a:pt x="224354" y="1950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527;p27">
                <a:extLst>
                  <a:ext uri="{FF2B5EF4-FFF2-40B4-BE49-F238E27FC236}">
                    <a16:creationId xmlns:a16="http://schemas.microsoft.com/office/drawing/2014/main" id="{E4EE488E-D82B-44CB-21C8-9B398A27EDD1}"/>
                  </a:ext>
                </a:extLst>
              </p:cNvPr>
              <p:cNvSpPr/>
              <p:nvPr/>
            </p:nvSpPr>
            <p:spPr>
              <a:xfrm>
                <a:off x="7260929" y="3661402"/>
                <a:ext cx="240975" cy="58015"/>
              </a:xfrm>
              <a:custGeom>
                <a:avLst/>
                <a:gdLst/>
                <a:ahLst/>
                <a:cxnLst/>
                <a:rect l="l" t="t" r="r" b="b"/>
                <a:pathLst>
                  <a:path w="240975" h="58015" extrusionOk="0">
                    <a:moveTo>
                      <a:pt x="0" y="0"/>
                    </a:moveTo>
                    <a:lnTo>
                      <a:pt x="240976" y="58015"/>
                    </a:lnTo>
                  </a:path>
                </a:pathLst>
              </a:custGeom>
              <a:noFill/>
              <a:ln w="10225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528;p27">
                <a:extLst>
                  <a:ext uri="{FF2B5EF4-FFF2-40B4-BE49-F238E27FC236}">
                    <a16:creationId xmlns:a16="http://schemas.microsoft.com/office/drawing/2014/main" id="{08BB0FD7-7F65-7A21-EC67-EB1A4382646E}"/>
                  </a:ext>
                </a:extLst>
              </p:cNvPr>
              <p:cNvSpPr/>
              <p:nvPr/>
            </p:nvSpPr>
            <p:spPr>
              <a:xfrm>
                <a:off x="7069532" y="4428928"/>
                <a:ext cx="241007" cy="58015"/>
              </a:xfrm>
              <a:custGeom>
                <a:avLst/>
                <a:gdLst/>
                <a:ahLst/>
                <a:cxnLst/>
                <a:rect l="l" t="t" r="r" b="b"/>
                <a:pathLst>
                  <a:path w="241007" h="58015" extrusionOk="0">
                    <a:moveTo>
                      <a:pt x="0" y="0"/>
                    </a:moveTo>
                    <a:lnTo>
                      <a:pt x="241007" y="58016"/>
                    </a:lnTo>
                  </a:path>
                </a:pathLst>
              </a:custGeom>
              <a:noFill/>
              <a:ln w="102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7">
                <a:extLst>
                  <a:ext uri="{FF2B5EF4-FFF2-40B4-BE49-F238E27FC236}">
                    <a16:creationId xmlns:a16="http://schemas.microsoft.com/office/drawing/2014/main" id="{47D2ABED-CC6D-4FA9-9D41-78C8FEB541A1}"/>
                  </a:ext>
                </a:extLst>
              </p:cNvPr>
              <p:cNvSpPr/>
              <p:nvPr/>
            </p:nvSpPr>
            <p:spPr>
              <a:xfrm>
                <a:off x="6492506" y="3951607"/>
                <a:ext cx="597485" cy="598223"/>
              </a:xfrm>
              <a:custGeom>
                <a:avLst/>
                <a:gdLst/>
                <a:ahLst/>
                <a:cxnLst/>
                <a:rect l="l" t="t" r="r" b="b"/>
                <a:pathLst>
                  <a:path w="597485" h="598223" extrusionOk="0">
                    <a:moveTo>
                      <a:pt x="500423" y="235139"/>
                    </a:moveTo>
                    <a:lnTo>
                      <a:pt x="234928" y="333090"/>
                    </a:lnTo>
                    <a:lnTo>
                      <a:pt x="292372" y="0"/>
                    </a:lnTo>
                    <a:cubicBezTo>
                      <a:pt x="188109" y="3870"/>
                      <a:pt x="138531" y="32005"/>
                      <a:pt x="29288" y="306192"/>
                    </a:cubicBezTo>
                    <a:cubicBezTo>
                      <a:pt x="-83159" y="588403"/>
                      <a:pt x="132821" y="733648"/>
                      <a:pt x="597486" y="426790"/>
                    </a:cubicBezTo>
                    <a:lnTo>
                      <a:pt x="500454" y="235139"/>
                    </a:lnTo>
                    <a:close/>
                  </a:path>
                </a:pathLst>
              </a:custGeom>
              <a:solidFill>
                <a:srgbClr val="F4B49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7">
                <a:extLst>
                  <a:ext uri="{FF2B5EF4-FFF2-40B4-BE49-F238E27FC236}">
                    <a16:creationId xmlns:a16="http://schemas.microsoft.com/office/drawing/2014/main" id="{1814264D-B9F6-11AB-B863-08A9E5ADC63C}"/>
                  </a:ext>
                </a:extLst>
              </p:cNvPr>
              <p:cNvSpPr/>
              <p:nvPr/>
            </p:nvSpPr>
            <p:spPr>
              <a:xfrm>
                <a:off x="6524680" y="3951576"/>
                <a:ext cx="260198" cy="312662"/>
              </a:xfrm>
              <a:custGeom>
                <a:avLst/>
                <a:gdLst/>
                <a:ahLst/>
                <a:cxnLst/>
                <a:rect l="l" t="t" r="r" b="b"/>
                <a:pathLst>
                  <a:path w="260198" h="312662" extrusionOk="0">
                    <a:moveTo>
                      <a:pt x="27565" y="300767"/>
                    </a:moveTo>
                    <a:cubicBezTo>
                      <a:pt x="87166" y="304098"/>
                      <a:pt x="146990" y="305431"/>
                      <a:pt x="206274" y="312662"/>
                    </a:cubicBezTo>
                    <a:lnTo>
                      <a:pt x="260198" y="0"/>
                    </a:lnTo>
                    <a:cubicBezTo>
                      <a:pt x="156855" y="3838"/>
                      <a:pt x="107213" y="31656"/>
                      <a:pt x="0" y="298991"/>
                    </a:cubicBezTo>
                    <a:cubicBezTo>
                      <a:pt x="9199" y="299626"/>
                      <a:pt x="18366" y="300228"/>
                      <a:pt x="27565" y="30073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531;p27">
                <a:extLst>
                  <a:ext uri="{FF2B5EF4-FFF2-40B4-BE49-F238E27FC236}">
                    <a16:creationId xmlns:a16="http://schemas.microsoft.com/office/drawing/2014/main" id="{EB64875C-FBB5-72AA-F060-651C9A29571D}"/>
                  </a:ext>
                </a:extLst>
              </p:cNvPr>
              <p:cNvSpPr/>
              <p:nvPr/>
            </p:nvSpPr>
            <p:spPr>
              <a:xfrm>
                <a:off x="6604043" y="4284698"/>
                <a:ext cx="123390" cy="41933"/>
              </a:xfrm>
              <a:custGeom>
                <a:avLst/>
                <a:gdLst/>
                <a:ahLst/>
                <a:cxnLst/>
                <a:rect l="l" t="t" r="r" b="b"/>
                <a:pathLst>
                  <a:path w="123390" h="41933" extrusionOk="0">
                    <a:moveTo>
                      <a:pt x="123390" y="0"/>
                    </a:moveTo>
                    <a:lnTo>
                      <a:pt x="0" y="41934"/>
                    </a:lnTo>
                  </a:path>
                </a:pathLst>
              </a:custGeom>
              <a:noFill/>
              <a:ln w="10225" cap="rnd" cmpd="sng">
                <a:solidFill>
                  <a:srgbClr val="D48C65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27">
                <a:extLst>
                  <a:ext uri="{FF2B5EF4-FFF2-40B4-BE49-F238E27FC236}">
                    <a16:creationId xmlns:a16="http://schemas.microsoft.com/office/drawing/2014/main" id="{17BEFF47-FFF9-1828-02DC-E1DA41EF18FD}"/>
                  </a:ext>
                </a:extLst>
              </p:cNvPr>
              <p:cNvSpPr/>
              <p:nvPr/>
            </p:nvSpPr>
            <p:spPr>
              <a:xfrm>
                <a:off x="6992865" y="4090541"/>
                <a:ext cx="315333" cy="287990"/>
              </a:xfrm>
              <a:custGeom>
                <a:avLst/>
                <a:gdLst/>
                <a:ahLst/>
                <a:cxnLst/>
                <a:rect l="l" t="t" r="r" b="b"/>
                <a:pathLst>
                  <a:path w="315333" h="287990" extrusionOk="0">
                    <a:moveTo>
                      <a:pt x="177441" y="9388"/>
                    </a:moveTo>
                    <a:cubicBezTo>
                      <a:pt x="247542" y="-11737"/>
                      <a:pt x="307778" y="7897"/>
                      <a:pt x="309998" y="18587"/>
                    </a:cubicBezTo>
                    <a:cubicBezTo>
                      <a:pt x="313329" y="34542"/>
                      <a:pt x="285257" y="43043"/>
                      <a:pt x="285257" y="43043"/>
                    </a:cubicBezTo>
                    <a:cubicBezTo>
                      <a:pt x="285257" y="43043"/>
                      <a:pt x="315835" y="47103"/>
                      <a:pt x="315327" y="59823"/>
                    </a:cubicBezTo>
                    <a:cubicBezTo>
                      <a:pt x="314819" y="72542"/>
                      <a:pt x="282782" y="86943"/>
                      <a:pt x="282782" y="86943"/>
                    </a:cubicBezTo>
                    <a:cubicBezTo>
                      <a:pt x="282782" y="86943"/>
                      <a:pt x="307556" y="83771"/>
                      <a:pt x="309046" y="96523"/>
                    </a:cubicBezTo>
                    <a:cubicBezTo>
                      <a:pt x="310791" y="111621"/>
                      <a:pt x="263402" y="140106"/>
                      <a:pt x="263402" y="140106"/>
                    </a:cubicBezTo>
                    <a:cubicBezTo>
                      <a:pt x="336706" y="137980"/>
                      <a:pt x="112066" y="293186"/>
                      <a:pt x="97063" y="287857"/>
                    </a:cubicBezTo>
                    <a:cubicBezTo>
                      <a:pt x="-4568" y="251855"/>
                      <a:pt x="32" y="96205"/>
                      <a:pt x="32" y="96205"/>
                    </a:cubicBezTo>
                    <a:cubicBezTo>
                      <a:pt x="32" y="96205"/>
                      <a:pt x="146419" y="18745"/>
                      <a:pt x="177409" y="9420"/>
                    </a:cubicBezTo>
                    <a:close/>
                  </a:path>
                </a:pathLst>
              </a:custGeom>
              <a:solidFill>
                <a:srgbClr val="F4B49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27">
                <a:extLst>
                  <a:ext uri="{FF2B5EF4-FFF2-40B4-BE49-F238E27FC236}">
                    <a16:creationId xmlns:a16="http://schemas.microsoft.com/office/drawing/2014/main" id="{46053E06-E9CE-2650-0CDC-327390FD7C19}"/>
                  </a:ext>
                </a:extLst>
              </p:cNvPr>
              <p:cNvSpPr/>
              <p:nvPr/>
            </p:nvSpPr>
            <p:spPr>
              <a:xfrm>
                <a:off x="7179948" y="4133505"/>
                <a:ext cx="98172" cy="126768"/>
              </a:xfrm>
              <a:custGeom>
                <a:avLst/>
                <a:gdLst/>
                <a:ahLst/>
                <a:cxnLst/>
                <a:rect l="l" t="t" r="r" b="b"/>
                <a:pathLst>
                  <a:path w="98172" h="126768" extrusionOk="0">
                    <a:moveTo>
                      <a:pt x="8247" y="16859"/>
                    </a:moveTo>
                    <a:cubicBezTo>
                      <a:pt x="38064" y="2395"/>
                      <a:pt x="69942" y="-555"/>
                      <a:pt x="98173" y="79"/>
                    </a:cubicBezTo>
                    <a:moveTo>
                      <a:pt x="95730" y="43980"/>
                    </a:moveTo>
                    <a:cubicBezTo>
                      <a:pt x="52655" y="54289"/>
                      <a:pt x="2760" y="73035"/>
                      <a:pt x="0" y="75255"/>
                    </a:cubicBezTo>
                    <a:moveTo>
                      <a:pt x="76350" y="97110"/>
                    </a:moveTo>
                    <a:cubicBezTo>
                      <a:pt x="62678" y="101837"/>
                      <a:pt x="38635" y="111289"/>
                      <a:pt x="10087" y="126768"/>
                    </a:cubicBezTo>
                  </a:path>
                </a:pathLst>
              </a:custGeom>
              <a:noFill/>
              <a:ln w="10225" cap="rnd" cmpd="sng">
                <a:solidFill>
                  <a:srgbClr val="D48C65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27">
                <a:extLst>
                  <a:ext uri="{FF2B5EF4-FFF2-40B4-BE49-F238E27FC236}">
                    <a16:creationId xmlns:a16="http://schemas.microsoft.com/office/drawing/2014/main" id="{2756731C-17F3-4C47-FB12-47E00D04843B}"/>
                  </a:ext>
                </a:extLst>
              </p:cNvPr>
              <p:cNvSpPr/>
              <p:nvPr/>
            </p:nvSpPr>
            <p:spPr>
              <a:xfrm>
                <a:off x="7374347" y="3752479"/>
                <a:ext cx="148416" cy="255598"/>
              </a:xfrm>
              <a:custGeom>
                <a:avLst/>
                <a:gdLst/>
                <a:ahLst/>
                <a:cxnLst/>
                <a:rect l="l" t="t" r="r" b="b"/>
                <a:pathLst>
                  <a:path w="148416" h="255598" extrusionOk="0">
                    <a:moveTo>
                      <a:pt x="147097" y="72598"/>
                    </a:moveTo>
                    <a:cubicBezTo>
                      <a:pt x="131428" y="1070"/>
                      <a:pt x="29321" y="-6035"/>
                      <a:pt x="23580" y="3227"/>
                    </a:cubicBezTo>
                    <a:cubicBezTo>
                      <a:pt x="14984" y="17088"/>
                      <a:pt x="36300" y="39863"/>
                      <a:pt x="36300" y="39863"/>
                    </a:cubicBezTo>
                    <a:cubicBezTo>
                      <a:pt x="36300" y="39863"/>
                      <a:pt x="9369" y="32821"/>
                      <a:pt x="5468" y="44970"/>
                    </a:cubicBezTo>
                    <a:cubicBezTo>
                      <a:pt x="1566" y="57119"/>
                      <a:pt x="23580" y="81987"/>
                      <a:pt x="23580" y="81987"/>
                    </a:cubicBezTo>
                    <a:cubicBezTo>
                      <a:pt x="23580" y="81987"/>
                      <a:pt x="6768" y="70505"/>
                      <a:pt x="1027" y="81987"/>
                    </a:cubicBezTo>
                    <a:cubicBezTo>
                      <a:pt x="-5793" y="95563"/>
                      <a:pt x="23580" y="138544"/>
                      <a:pt x="23580" y="138544"/>
                    </a:cubicBezTo>
                    <a:cubicBezTo>
                      <a:pt x="-10646" y="117894"/>
                      <a:pt x="21011" y="187868"/>
                      <a:pt x="59423" y="230500"/>
                    </a:cubicBezTo>
                    <a:lnTo>
                      <a:pt x="54824" y="254924"/>
                    </a:lnTo>
                    <a:cubicBezTo>
                      <a:pt x="54824" y="254924"/>
                      <a:pt x="57679" y="257525"/>
                      <a:pt x="72778" y="252513"/>
                    </a:cubicBezTo>
                    <a:cubicBezTo>
                      <a:pt x="128224" y="234084"/>
                      <a:pt x="154932" y="108505"/>
                      <a:pt x="147065" y="72630"/>
                    </a:cubicBezTo>
                    <a:close/>
                  </a:path>
                </a:pathLst>
              </a:custGeom>
              <a:solidFill>
                <a:srgbClr val="F4B49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27">
                <a:extLst>
                  <a:ext uri="{FF2B5EF4-FFF2-40B4-BE49-F238E27FC236}">
                    <a16:creationId xmlns:a16="http://schemas.microsoft.com/office/drawing/2014/main" id="{63BEBEFB-7B62-E77D-DA7C-C24CCDEA553F}"/>
                  </a:ext>
                </a:extLst>
              </p:cNvPr>
              <p:cNvSpPr/>
              <p:nvPr/>
            </p:nvSpPr>
            <p:spPr>
              <a:xfrm>
                <a:off x="7397927" y="3792342"/>
                <a:ext cx="91479" cy="203927"/>
              </a:xfrm>
              <a:custGeom>
                <a:avLst/>
                <a:gdLst/>
                <a:ahLst/>
                <a:cxnLst/>
                <a:rect l="l" t="t" r="r" b="b"/>
                <a:pathLst>
                  <a:path w="91479" h="203927" extrusionOk="0">
                    <a:moveTo>
                      <a:pt x="12720" y="0"/>
                    </a:moveTo>
                    <a:cubicBezTo>
                      <a:pt x="39460" y="9072"/>
                      <a:pt x="68420" y="22775"/>
                      <a:pt x="91480" y="46597"/>
                    </a:cubicBezTo>
                    <a:moveTo>
                      <a:pt x="79236" y="104295"/>
                    </a:moveTo>
                    <a:cubicBezTo>
                      <a:pt x="77396" y="101250"/>
                      <a:pt x="36954" y="66580"/>
                      <a:pt x="0" y="42124"/>
                    </a:cubicBezTo>
                    <a:moveTo>
                      <a:pt x="52116" y="149242"/>
                    </a:moveTo>
                    <a:cubicBezTo>
                      <a:pt x="30610" y="124913"/>
                      <a:pt x="11261" y="107784"/>
                      <a:pt x="32" y="98681"/>
                    </a:cubicBezTo>
                    <a:moveTo>
                      <a:pt x="35843" y="190637"/>
                    </a:moveTo>
                    <a:cubicBezTo>
                      <a:pt x="41870" y="196600"/>
                      <a:pt x="44820" y="199169"/>
                      <a:pt x="50657" y="203927"/>
                    </a:cubicBezTo>
                  </a:path>
                </a:pathLst>
              </a:custGeom>
              <a:noFill/>
              <a:ln w="10225" cap="rnd" cmpd="sng">
                <a:solidFill>
                  <a:srgbClr val="D48C65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36" name="Google Shape;536;p27">
            <a:extLst>
              <a:ext uri="{FF2B5EF4-FFF2-40B4-BE49-F238E27FC236}">
                <a16:creationId xmlns:a16="http://schemas.microsoft.com/office/drawing/2014/main" id="{F1F6A4C7-4747-374F-21C4-0CFD271EE340}"/>
              </a:ext>
            </a:extLst>
          </p:cNvPr>
          <p:cNvGrpSpPr/>
          <p:nvPr/>
        </p:nvGrpSpPr>
        <p:grpSpPr>
          <a:xfrm>
            <a:off x="2071471" y="-115075"/>
            <a:ext cx="621655" cy="918585"/>
            <a:chOff x="5621885" y="917096"/>
            <a:chExt cx="368657" cy="544745"/>
          </a:xfrm>
        </p:grpSpPr>
        <p:grpSp>
          <p:nvGrpSpPr>
            <p:cNvPr id="537" name="Google Shape;537;p27">
              <a:extLst>
                <a:ext uri="{FF2B5EF4-FFF2-40B4-BE49-F238E27FC236}">
                  <a16:creationId xmlns:a16="http://schemas.microsoft.com/office/drawing/2014/main" id="{F28181FD-A872-DAB8-AA38-AC06D5964E1D}"/>
                </a:ext>
              </a:extLst>
            </p:cNvPr>
            <p:cNvGrpSpPr/>
            <p:nvPr/>
          </p:nvGrpSpPr>
          <p:grpSpPr>
            <a:xfrm>
              <a:off x="5686270" y="1056072"/>
              <a:ext cx="304272" cy="405769"/>
              <a:chOff x="9787695" y="2142122"/>
              <a:chExt cx="304272" cy="405769"/>
            </a:xfrm>
          </p:grpSpPr>
          <p:sp>
            <p:nvSpPr>
              <p:cNvPr id="538" name="Google Shape;538;p27">
                <a:extLst>
                  <a:ext uri="{FF2B5EF4-FFF2-40B4-BE49-F238E27FC236}">
                    <a16:creationId xmlns:a16="http://schemas.microsoft.com/office/drawing/2014/main" id="{518B8AF9-E0B6-0361-F4E8-9BB9A1B3DADA}"/>
                  </a:ext>
                </a:extLst>
              </p:cNvPr>
              <p:cNvSpPr/>
              <p:nvPr/>
            </p:nvSpPr>
            <p:spPr>
              <a:xfrm>
                <a:off x="9787695" y="2142122"/>
                <a:ext cx="282267" cy="327329"/>
              </a:xfrm>
              <a:custGeom>
                <a:avLst/>
                <a:gdLst/>
                <a:ahLst/>
                <a:cxnLst/>
                <a:rect l="l" t="t" r="r" b="b"/>
                <a:pathLst>
                  <a:path w="282267" h="327329" extrusionOk="0">
                    <a:moveTo>
                      <a:pt x="273621" y="92541"/>
                    </a:moveTo>
                    <a:cubicBezTo>
                      <a:pt x="246768" y="19367"/>
                      <a:pt x="165714" y="-18174"/>
                      <a:pt x="92541" y="8680"/>
                    </a:cubicBezTo>
                    <a:cubicBezTo>
                      <a:pt x="19367" y="35534"/>
                      <a:pt x="-18174" y="116587"/>
                      <a:pt x="8680" y="189761"/>
                    </a:cubicBezTo>
                    <a:cubicBezTo>
                      <a:pt x="24601" y="233163"/>
                      <a:pt x="59607" y="264025"/>
                      <a:pt x="100693" y="276348"/>
                    </a:cubicBezTo>
                    <a:lnTo>
                      <a:pt x="119395" y="327329"/>
                    </a:lnTo>
                    <a:lnTo>
                      <a:pt x="278120" y="269096"/>
                    </a:lnTo>
                    <a:lnTo>
                      <a:pt x="259417" y="218114"/>
                    </a:lnTo>
                    <a:cubicBezTo>
                      <a:pt x="282782" y="182127"/>
                      <a:pt x="289516" y="135943"/>
                      <a:pt x="273594" y="9256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27">
                <a:extLst>
                  <a:ext uri="{FF2B5EF4-FFF2-40B4-BE49-F238E27FC236}">
                    <a16:creationId xmlns:a16="http://schemas.microsoft.com/office/drawing/2014/main" id="{1C674E07-EC4C-FE4C-CAA8-EAB03796FABE}"/>
                  </a:ext>
                </a:extLst>
              </p:cNvPr>
              <p:cNvSpPr/>
              <p:nvPr/>
            </p:nvSpPr>
            <p:spPr>
              <a:xfrm rot="-1209253">
                <a:off x="9924177" y="2446511"/>
                <a:ext cx="157458" cy="76599"/>
              </a:xfrm>
              <a:custGeom>
                <a:avLst/>
                <a:gdLst/>
                <a:ahLst/>
                <a:cxnLst/>
                <a:rect l="l" t="t" r="r" b="b"/>
                <a:pathLst>
                  <a:path w="157252" h="76499" extrusionOk="0">
                    <a:moveTo>
                      <a:pt x="0" y="0"/>
                    </a:moveTo>
                    <a:lnTo>
                      <a:pt x="157252" y="0"/>
                    </a:lnTo>
                    <a:lnTo>
                      <a:pt x="157252" y="76500"/>
                    </a:lnTo>
                    <a:lnTo>
                      <a:pt x="0" y="7650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7">
                <a:extLst>
                  <a:ext uri="{FF2B5EF4-FFF2-40B4-BE49-F238E27FC236}">
                    <a16:creationId xmlns:a16="http://schemas.microsoft.com/office/drawing/2014/main" id="{2D3A8BA9-B5C3-08AB-35EF-25EA155C1BF2}"/>
                  </a:ext>
                </a:extLst>
              </p:cNvPr>
              <p:cNvSpPr/>
              <p:nvPr/>
            </p:nvSpPr>
            <p:spPr>
              <a:xfrm rot="-1209253">
                <a:off x="9895790" y="2408081"/>
                <a:ext cx="179761" cy="59265"/>
              </a:xfrm>
              <a:custGeom>
                <a:avLst/>
                <a:gdLst/>
                <a:ahLst/>
                <a:cxnLst/>
                <a:rect l="l" t="t" r="r" b="b"/>
                <a:pathLst>
                  <a:path w="179526" h="59187" extrusionOk="0">
                    <a:moveTo>
                      <a:pt x="0" y="0"/>
                    </a:moveTo>
                    <a:lnTo>
                      <a:pt x="179527" y="0"/>
                    </a:lnTo>
                    <a:lnTo>
                      <a:pt x="179527" y="59188"/>
                    </a:lnTo>
                    <a:lnTo>
                      <a:pt x="0" y="5918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7">
                <a:extLst>
                  <a:ext uri="{FF2B5EF4-FFF2-40B4-BE49-F238E27FC236}">
                    <a16:creationId xmlns:a16="http://schemas.microsoft.com/office/drawing/2014/main" id="{CE434F23-7723-20E1-3B4C-A4216C1C6705}"/>
                  </a:ext>
                </a:extLst>
              </p:cNvPr>
              <p:cNvSpPr/>
              <p:nvPr/>
            </p:nvSpPr>
            <p:spPr>
              <a:xfrm rot="-1209253">
                <a:off x="9890356" y="2435051"/>
                <a:ext cx="201682" cy="35433"/>
              </a:xfrm>
              <a:custGeom>
                <a:avLst/>
                <a:gdLst/>
                <a:ahLst/>
                <a:cxnLst/>
                <a:rect l="l" t="t" r="r" b="b"/>
                <a:pathLst>
                  <a:path w="201418" h="35387" extrusionOk="0">
                    <a:moveTo>
                      <a:pt x="0" y="0"/>
                    </a:moveTo>
                    <a:lnTo>
                      <a:pt x="201419" y="0"/>
                    </a:lnTo>
                    <a:lnTo>
                      <a:pt x="201419" y="35387"/>
                    </a:lnTo>
                    <a:lnTo>
                      <a:pt x="0" y="3538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542;p27">
                <a:extLst>
                  <a:ext uri="{FF2B5EF4-FFF2-40B4-BE49-F238E27FC236}">
                    <a16:creationId xmlns:a16="http://schemas.microsoft.com/office/drawing/2014/main" id="{4E8690E8-7370-7752-9EBB-F07A6CFCFE82}"/>
                  </a:ext>
                </a:extLst>
              </p:cNvPr>
              <p:cNvSpPr/>
              <p:nvPr/>
            </p:nvSpPr>
            <p:spPr>
              <a:xfrm>
                <a:off x="9861236" y="2232566"/>
                <a:ext cx="147544" cy="189938"/>
              </a:xfrm>
              <a:custGeom>
                <a:avLst/>
                <a:gdLst/>
                <a:ahLst/>
                <a:cxnLst/>
                <a:rect l="l" t="t" r="r" b="b"/>
                <a:pathLst>
                  <a:path w="147544" h="189938" extrusionOk="0">
                    <a:moveTo>
                      <a:pt x="80859" y="189939"/>
                    </a:moveTo>
                    <a:lnTo>
                      <a:pt x="39393" y="76934"/>
                    </a:lnTo>
                    <a:cubicBezTo>
                      <a:pt x="24752" y="77969"/>
                      <a:pt x="11639" y="75243"/>
                      <a:pt x="5259" y="65837"/>
                    </a:cubicBezTo>
                    <a:cubicBezTo>
                      <a:pt x="-684" y="57113"/>
                      <a:pt x="-1638" y="47926"/>
                      <a:pt x="2642" y="40674"/>
                    </a:cubicBezTo>
                    <a:cubicBezTo>
                      <a:pt x="6268" y="34512"/>
                      <a:pt x="13138" y="30941"/>
                      <a:pt x="20199" y="31595"/>
                    </a:cubicBezTo>
                    <a:cubicBezTo>
                      <a:pt x="28078" y="32304"/>
                      <a:pt x="34485" y="37893"/>
                      <a:pt x="37784" y="46890"/>
                    </a:cubicBezTo>
                    <a:lnTo>
                      <a:pt x="45308" y="67419"/>
                    </a:lnTo>
                    <a:cubicBezTo>
                      <a:pt x="53296" y="66301"/>
                      <a:pt x="62157" y="64065"/>
                      <a:pt x="71290" y="60712"/>
                    </a:cubicBezTo>
                    <a:cubicBezTo>
                      <a:pt x="80423" y="57359"/>
                      <a:pt x="88630" y="53351"/>
                      <a:pt x="95445" y="49016"/>
                    </a:cubicBezTo>
                    <a:lnTo>
                      <a:pt x="87921" y="28487"/>
                    </a:lnTo>
                    <a:cubicBezTo>
                      <a:pt x="84622" y="19490"/>
                      <a:pt x="85903" y="11093"/>
                      <a:pt x="91438" y="5450"/>
                    </a:cubicBezTo>
                    <a:cubicBezTo>
                      <a:pt x="96399" y="406"/>
                      <a:pt x="103951" y="-1311"/>
                      <a:pt x="110685" y="1033"/>
                    </a:cubicBezTo>
                    <a:cubicBezTo>
                      <a:pt x="118646" y="3814"/>
                      <a:pt x="123826" y="11421"/>
                      <a:pt x="124943" y="21917"/>
                    </a:cubicBezTo>
                    <a:cubicBezTo>
                      <a:pt x="126143" y="33231"/>
                      <a:pt x="117910" y="43782"/>
                      <a:pt x="106078" y="52479"/>
                    </a:cubicBezTo>
                    <a:lnTo>
                      <a:pt x="147545" y="165484"/>
                    </a:lnTo>
                    <a:lnTo>
                      <a:pt x="139256" y="168510"/>
                    </a:lnTo>
                    <a:lnTo>
                      <a:pt x="98526" y="57495"/>
                    </a:lnTo>
                    <a:cubicBezTo>
                      <a:pt x="90892" y="62130"/>
                      <a:pt x="82414" y="66028"/>
                      <a:pt x="74317" y="69000"/>
                    </a:cubicBezTo>
                    <a:cubicBezTo>
                      <a:pt x="66220" y="71972"/>
                      <a:pt x="57223" y="74480"/>
                      <a:pt x="48389" y="75898"/>
                    </a:cubicBezTo>
                    <a:lnTo>
                      <a:pt x="89120" y="186912"/>
                    </a:lnTo>
                    <a:lnTo>
                      <a:pt x="80832" y="189939"/>
                    </a:lnTo>
                    <a:close/>
                    <a:moveTo>
                      <a:pt x="18536" y="40347"/>
                    </a:moveTo>
                    <a:cubicBezTo>
                      <a:pt x="15183" y="40347"/>
                      <a:pt x="11966" y="42173"/>
                      <a:pt x="10221" y="45145"/>
                    </a:cubicBezTo>
                    <a:cubicBezTo>
                      <a:pt x="7740" y="49343"/>
                      <a:pt x="8585" y="55069"/>
                      <a:pt x="12538" y="60876"/>
                    </a:cubicBezTo>
                    <a:cubicBezTo>
                      <a:pt x="16110" y="66137"/>
                      <a:pt x="24752" y="68618"/>
                      <a:pt x="36203" y="68237"/>
                    </a:cubicBezTo>
                    <a:lnTo>
                      <a:pt x="29496" y="49943"/>
                    </a:lnTo>
                    <a:cubicBezTo>
                      <a:pt x="27396" y="44191"/>
                      <a:pt x="23798" y="40783"/>
                      <a:pt x="19381" y="40401"/>
                    </a:cubicBezTo>
                    <a:cubicBezTo>
                      <a:pt x="19109" y="40401"/>
                      <a:pt x="18809" y="40374"/>
                      <a:pt x="18536" y="40374"/>
                    </a:cubicBezTo>
                    <a:close/>
                    <a:moveTo>
                      <a:pt x="104578" y="8803"/>
                    </a:moveTo>
                    <a:cubicBezTo>
                      <a:pt x="102043" y="8803"/>
                      <a:pt x="99562" y="9785"/>
                      <a:pt x="97735" y="11639"/>
                    </a:cubicBezTo>
                    <a:cubicBezTo>
                      <a:pt x="94627" y="14801"/>
                      <a:pt x="94082" y="19709"/>
                      <a:pt x="96209" y="25461"/>
                    </a:cubicBezTo>
                    <a:lnTo>
                      <a:pt x="102915" y="43754"/>
                    </a:lnTo>
                    <a:cubicBezTo>
                      <a:pt x="111858" y="36639"/>
                      <a:pt x="116874" y="29169"/>
                      <a:pt x="116192" y="22844"/>
                    </a:cubicBezTo>
                    <a:cubicBezTo>
                      <a:pt x="115456" y="15864"/>
                      <a:pt x="112376" y="10957"/>
                      <a:pt x="107796" y="9349"/>
                    </a:cubicBezTo>
                    <a:cubicBezTo>
                      <a:pt x="106732" y="8994"/>
                      <a:pt x="105642" y="8803"/>
                      <a:pt x="104578" y="880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43" name="Google Shape;543;p27">
                <a:extLst>
                  <a:ext uri="{FF2B5EF4-FFF2-40B4-BE49-F238E27FC236}">
                    <a16:creationId xmlns:a16="http://schemas.microsoft.com/office/drawing/2014/main" id="{5EA84998-976F-B749-2C6B-877414648287}"/>
                  </a:ext>
                </a:extLst>
              </p:cNvPr>
              <p:cNvGrpSpPr/>
              <p:nvPr/>
            </p:nvGrpSpPr>
            <p:grpSpPr>
              <a:xfrm>
                <a:off x="9927564" y="2453830"/>
                <a:ext cx="158316" cy="83315"/>
                <a:chOff x="9927564" y="2453830"/>
                <a:chExt cx="158316" cy="83315"/>
              </a:xfrm>
            </p:grpSpPr>
            <p:sp>
              <p:nvSpPr>
                <p:cNvPr id="544" name="Google Shape;544;p27">
                  <a:extLst>
                    <a:ext uri="{FF2B5EF4-FFF2-40B4-BE49-F238E27FC236}">
                      <a16:creationId xmlns:a16="http://schemas.microsoft.com/office/drawing/2014/main" id="{1A2C8315-FFD6-63E7-4787-88056EAB6387}"/>
                    </a:ext>
                  </a:extLst>
                </p:cNvPr>
                <p:cNvSpPr/>
                <p:nvPr/>
              </p:nvSpPr>
              <p:spPr>
                <a:xfrm>
                  <a:off x="9929064" y="2457974"/>
                  <a:ext cx="155289" cy="75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289" h="75027" extrusionOk="0">
                      <a:moveTo>
                        <a:pt x="0" y="54172"/>
                      </a:moveTo>
                      <a:lnTo>
                        <a:pt x="147629" y="0"/>
                      </a:lnTo>
                      <a:moveTo>
                        <a:pt x="7661" y="75028"/>
                      </a:moveTo>
                      <a:lnTo>
                        <a:pt x="155290" y="20856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5" name="Google Shape;545;p27">
                  <a:extLst>
                    <a:ext uri="{FF2B5EF4-FFF2-40B4-BE49-F238E27FC236}">
                      <a16:creationId xmlns:a16="http://schemas.microsoft.com/office/drawing/2014/main" id="{9BF2945C-D119-27B3-353E-81E1B6288721}"/>
                    </a:ext>
                  </a:extLst>
                </p:cNvPr>
                <p:cNvSpPr/>
                <p:nvPr/>
              </p:nvSpPr>
              <p:spPr>
                <a:xfrm>
                  <a:off x="9927564" y="2453830"/>
                  <a:ext cx="158316" cy="83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316" h="83315" extrusionOk="0">
                      <a:moveTo>
                        <a:pt x="10688" y="83316"/>
                      </a:moveTo>
                      <a:lnTo>
                        <a:pt x="7661" y="75028"/>
                      </a:lnTo>
                      <a:lnTo>
                        <a:pt x="155290" y="20856"/>
                      </a:lnTo>
                      <a:lnTo>
                        <a:pt x="158316" y="29144"/>
                      </a:lnTo>
                      <a:lnTo>
                        <a:pt x="10688" y="83316"/>
                      </a:lnTo>
                      <a:close/>
                      <a:moveTo>
                        <a:pt x="3026" y="62459"/>
                      </a:moveTo>
                      <a:lnTo>
                        <a:pt x="0" y="54172"/>
                      </a:lnTo>
                      <a:lnTo>
                        <a:pt x="147629" y="0"/>
                      </a:lnTo>
                      <a:lnTo>
                        <a:pt x="150655" y="8288"/>
                      </a:lnTo>
                      <a:lnTo>
                        <a:pt x="3026" y="62459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endParaRPr sz="24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546" name="Google Shape;546;p27">
              <a:extLst>
                <a:ext uri="{FF2B5EF4-FFF2-40B4-BE49-F238E27FC236}">
                  <a16:creationId xmlns:a16="http://schemas.microsoft.com/office/drawing/2014/main" id="{8B666981-E3F9-413E-5204-0F9F9C660613}"/>
                </a:ext>
              </a:extLst>
            </p:cNvPr>
            <p:cNvSpPr/>
            <p:nvPr/>
          </p:nvSpPr>
          <p:spPr>
            <a:xfrm>
              <a:off x="5621885" y="917096"/>
              <a:ext cx="241304" cy="163305"/>
            </a:xfrm>
            <a:custGeom>
              <a:avLst/>
              <a:gdLst/>
              <a:ahLst/>
              <a:cxnLst/>
              <a:rect l="l" t="t" r="r" b="b"/>
              <a:pathLst>
                <a:path w="241304" h="163305" extrusionOk="0">
                  <a:moveTo>
                    <a:pt x="158861" y="114941"/>
                  </a:moveTo>
                  <a:lnTo>
                    <a:pt x="134297" y="123965"/>
                  </a:lnTo>
                  <a:lnTo>
                    <a:pt x="96511" y="20992"/>
                  </a:lnTo>
                  <a:lnTo>
                    <a:pt x="121075" y="11968"/>
                  </a:lnTo>
                  <a:lnTo>
                    <a:pt x="158861" y="114941"/>
                  </a:lnTo>
                  <a:close/>
                  <a:moveTo>
                    <a:pt x="241305" y="4471"/>
                  </a:moveTo>
                  <a:lnTo>
                    <a:pt x="215541" y="0"/>
                  </a:lnTo>
                  <a:lnTo>
                    <a:pt x="196784" y="108070"/>
                  </a:lnTo>
                  <a:lnTo>
                    <a:pt x="222548" y="112542"/>
                  </a:lnTo>
                  <a:lnTo>
                    <a:pt x="241305" y="4471"/>
                  </a:lnTo>
                  <a:close/>
                  <a:moveTo>
                    <a:pt x="84215" y="163305"/>
                  </a:moveTo>
                  <a:lnTo>
                    <a:pt x="100982" y="143212"/>
                  </a:lnTo>
                  <a:lnTo>
                    <a:pt x="16766" y="72928"/>
                  </a:lnTo>
                  <a:lnTo>
                    <a:pt x="0" y="93021"/>
                  </a:lnTo>
                  <a:lnTo>
                    <a:pt x="84215" y="16330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7" name="Google Shape;547;p27">
            <a:extLst>
              <a:ext uri="{FF2B5EF4-FFF2-40B4-BE49-F238E27FC236}">
                <a16:creationId xmlns:a16="http://schemas.microsoft.com/office/drawing/2014/main" id="{E8F36497-AA5E-6CB0-016A-7D2F99C19CD4}"/>
              </a:ext>
            </a:extLst>
          </p:cNvPr>
          <p:cNvSpPr/>
          <p:nvPr/>
        </p:nvSpPr>
        <p:spPr>
          <a:xfrm>
            <a:off x="10676833" y="4455951"/>
            <a:ext cx="280800" cy="280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48" name="Google Shape;548;p27">
            <a:extLst>
              <a:ext uri="{FF2B5EF4-FFF2-40B4-BE49-F238E27FC236}">
                <a16:creationId xmlns:a16="http://schemas.microsoft.com/office/drawing/2014/main" id="{EF9D257B-F316-7E9D-4EC1-76BA6296F710}"/>
              </a:ext>
            </a:extLst>
          </p:cNvPr>
          <p:cNvSpPr/>
          <p:nvPr/>
        </p:nvSpPr>
        <p:spPr>
          <a:xfrm rot="1655246">
            <a:off x="9092506" y="1303533"/>
            <a:ext cx="280716" cy="280716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92F88D-58DD-AD80-0BFB-AD06C80B40E5}"/>
              </a:ext>
            </a:extLst>
          </p:cNvPr>
          <p:cNvSpPr txBox="1"/>
          <p:nvPr/>
        </p:nvSpPr>
        <p:spPr>
          <a:xfrm>
            <a:off x="2353273" y="1937826"/>
            <a:ext cx="75589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7000" b="1">
                <a:latin typeface="Montserrat SemiBold" pitchFamily="2" charset="0"/>
              </a:rPr>
              <a:t>THANKS FOR WATCHING!!!</a:t>
            </a:r>
            <a:endParaRPr lang="en-US" sz="7000" b="1">
              <a:latin typeface="Montserra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305836"/>
      </p:ext>
    </p:extLst>
  </p:cSld>
  <p:clrMapOvr>
    <a:masterClrMapping/>
  </p:clrMapOvr>
  <p:transition spd="slow"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E70ACA7-7F15-328C-55C8-CA2ABBCAB330}"/>
              </a:ext>
            </a:extLst>
          </p:cNvPr>
          <p:cNvGrpSpPr/>
          <p:nvPr/>
        </p:nvGrpSpPr>
        <p:grpSpPr>
          <a:xfrm>
            <a:off x="5724391" y="754056"/>
            <a:ext cx="2794688" cy="2910282"/>
            <a:chOff x="6096000" y="793359"/>
            <a:chExt cx="2184168" cy="2863246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13A5102-9807-103C-48BB-56B34D463387}"/>
                </a:ext>
              </a:extLst>
            </p:cNvPr>
            <p:cNvSpPr/>
            <p:nvPr/>
          </p:nvSpPr>
          <p:spPr>
            <a:xfrm>
              <a:off x="6096004" y="793359"/>
              <a:ext cx="2184164" cy="2863246"/>
            </a:xfrm>
            <a:prstGeom prst="roundRect">
              <a:avLst>
                <a:gd name="adj" fmla="val 12278"/>
              </a:avLst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5400000" sx="101000" sy="101000" algn="t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Top Corners Rounded 4">
              <a:extLst>
                <a:ext uri="{FF2B5EF4-FFF2-40B4-BE49-F238E27FC236}">
                  <a16:creationId xmlns:a16="http://schemas.microsoft.com/office/drawing/2014/main" id="{A4DDD2D1-7A04-B2F1-8834-D05BB6D56B92}"/>
                </a:ext>
              </a:extLst>
            </p:cNvPr>
            <p:cNvSpPr/>
            <p:nvPr/>
          </p:nvSpPr>
          <p:spPr>
            <a:xfrm>
              <a:off x="6096000" y="2993227"/>
              <a:ext cx="2184164" cy="663378"/>
            </a:xfrm>
            <a:prstGeom prst="round2SameRect">
              <a:avLst>
                <a:gd name="adj1" fmla="val 0"/>
                <a:gd name="adj2" fmla="val 3910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328672-CF96-13D2-546E-EB89E46EA658}"/>
                </a:ext>
              </a:extLst>
            </p:cNvPr>
            <p:cNvSpPr txBox="1"/>
            <p:nvPr/>
          </p:nvSpPr>
          <p:spPr>
            <a:xfrm>
              <a:off x="6172615" y="3047917"/>
              <a:ext cx="203093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Montserrat SemiBold" pitchFamily="2" charset="0"/>
                </a:rPr>
                <a:t>Đặng Đức Tài</a:t>
              </a:r>
            </a:p>
            <a:p>
              <a:pPr algn="ctr"/>
              <a:r>
                <a:rPr lang="en-US" sz="1400" dirty="0">
                  <a:latin typeface="Lucida Fax" panose="02060602050505020204" pitchFamily="18" charset="0"/>
                </a:rPr>
                <a:t>22521270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0E1144-5AE3-3410-8DE7-BC2659775050}"/>
              </a:ext>
            </a:extLst>
          </p:cNvPr>
          <p:cNvGrpSpPr/>
          <p:nvPr/>
        </p:nvGrpSpPr>
        <p:grpSpPr>
          <a:xfrm>
            <a:off x="8757994" y="3775872"/>
            <a:ext cx="2637527" cy="2590699"/>
            <a:chOff x="8468809" y="3857265"/>
            <a:chExt cx="2184165" cy="2601904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D7FC0AC-C03D-9D60-8373-2E35D5D30B2E}"/>
                </a:ext>
              </a:extLst>
            </p:cNvPr>
            <p:cNvSpPr/>
            <p:nvPr/>
          </p:nvSpPr>
          <p:spPr>
            <a:xfrm>
              <a:off x="8468810" y="3857265"/>
              <a:ext cx="2184164" cy="2312042"/>
            </a:xfrm>
            <a:prstGeom prst="roundRect">
              <a:avLst>
                <a:gd name="adj" fmla="val 12278"/>
              </a:avLst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5400000" sx="101000" sy="101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Top Corners Rounded 8">
              <a:extLst>
                <a:ext uri="{FF2B5EF4-FFF2-40B4-BE49-F238E27FC236}">
                  <a16:creationId xmlns:a16="http://schemas.microsoft.com/office/drawing/2014/main" id="{875BE42E-D163-6662-A350-15704028482A}"/>
                </a:ext>
              </a:extLst>
            </p:cNvPr>
            <p:cNvSpPr/>
            <p:nvPr/>
          </p:nvSpPr>
          <p:spPr>
            <a:xfrm>
              <a:off x="8468809" y="5795790"/>
              <a:ext cx="2184164" cy="663379"/>
            </a:xfrm>
            <a:prstGeom prst="round2SameRect">
              <a:avLst>
                <a:gd name="adj1" fmla="val 0"/>
                <a:gd name="adj2" fmla="val 34297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sx="102000" sy="102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0BF441-4EBF-EBED-C063-DFCA635FFB92}"/>
                </a:ext>
              </a:extLst>
            </p:cNvPr>
            <p:cNvSpPr txBox="1"/>
            <p:nvPr/>
          </p:nvSpPr>
          <p:spPr>
            <a:xfrm>
              <a:off x="8468810" y="5841267"/>
              <a:ext cx="218416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err="1">
                  <a:latin typeface="Montserrat SemiBold" pitchFamily="2" charset="0"/>
                </a:rPr>
                <a:t>Lại</a:t>
              </a:r>
              <a:r>
                <a:rPr lang="en-US" sz="1600">
                  <a:latin typeface="Montserrat SemiBold" pitchFamily="2" charset="0"/>
                </a:rPr>
                <a:t> Quan </a:t>
              </a:r>
              <a:r>
                <a:rPr lang="en-US" sz="1600" err="1">
                  <a:latin typeface="Montserrat SemiBold" pitchFamily="2" charset="0"/>
                </a:rPr>
                <a:t>Thiên</a:t>
              </a:r>
              <a:endParaRPr lang="en-US" sz="1600">
                <a:latin typeface="Montserrat SemiBold" pitchFamily="2" charset="0"/>
              </a:endParaRPr>
            </a:p>
            <a:p>
              <a:pPr algn="ctr"/>
              <a:r>
                <a:rPr lang="en-US" sz="1400">
                  <a:latin typeface="Lucida Fax" panose="02060602050505020204" pitchFamily="18" charset="0"/>
                </a:rPr>
                <a:t>22521385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67B467C-22C4-0D4B-E6EA-B0AE890E879B}"/>
              </a:ext>
            </a:extLst>
          </p:cNvPr>
          <p:cNvGrpSpPr/>
          <p:nvPr/>
        </p:nvGrpSpPr>
        <p:grpSpPr>
          <a:xfrm>
            <a:off x="8757999" y="754056"/>
            <a:ext cx="2626708" cy="2910281"/>
            <a:chOff x="8468811" y="381783"/>
            <a:chExt cx="2184164" cy="2863246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2C7C2689-276E-C53E-71C9-93C5E509A88D}"/>
                </a:ext>
              </a:extLst>
            </p:cNvPr>
            <p:cNvSpPr/>
            <p:nvPr/>
          </p:nvSpPr>
          <p:spPr>
            <a:xfrm>
              <a:off x="8468811" y="381783"/>
              <a:ext cx="2184164" cy="2863246"/>
            </a:xfrm>
            <a:prstGeom prst="roundRect">
              <a:avLst>
                <a:gd name="adj" fmla="val 12278"/>
              </a:avLst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5400000" sx="101000" sy="101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Top Corners Rounded 7">
              <a:extLst>
                <a:ext uri="{FF2B5EF4-FFF2-40B4-BE49-F238E27FC236}">
                  <a16:creationId xmlns:a16="http://schemas.microsoft.com/office/drawing/2014/main" id="{A5FE2506-170A-3476-7954-796AD4B37483}"/>
                </a:ext>
              </a:extLst>
            </p:cNvPr>
            <p:cNvSpPr/>
            <p:nvPr/>
          </p:nvSpPr>
          <p:spPr>
            <a:xfrm>
              <a:off x="8468811" y="2581650"/>
              <a:ext cx="2184164" cy="663379"/>
            </a:xfrm>
            <a:prstGeom prst="round2SameRect">
              <a:avLst>
                <a:gd name="adj1" fmla="val 0"/>
                <a:gd name="adj2" fmla="val 37787"/>
              </a:avLst>
            </a:prstGeom>
            <a:solidFill>
              <a:schemeClr val="bg1">
                <a:alpha val="99000"/>
              </a:schemeClr>
            </a:solidFill>
            <a:ln>
              <a:noFill/>
            </a:ln>
            <a:effectLst>
              <a:outerShdw blurRad="50800" dist="38100" dir="5400000" sx="101000" sy="101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84A364-DAE5-117C-9161-C6D633E45F05}"/>
                </a:ext>
              </a:extLst>
            </p:cNvPr>
            <p:cNvSpPr txBox="1"/>
            <p:nvPr/>
          </p:nvSpPr>
          <p:spPr>
            <a:xfrm>
              <a:off x="8565469" y="2636340"/>
              <a:ext cx="199084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latin typeface="Montserrat SemiBold" pitchFamily="2" charset="0"/>
                </a:rPr>
                <a:t>Hồ Diệp Huy</a:t>
              </a:r>
            </a:p>
            <a:p>
              <a:pPr algn="ctr"/>
              <a:r>
                <a:rPr lang="en-US" sz="1400">
                  <a:latin typeface="Lucida Fax" panose="02060602050505020204" pitchFamily="18" charset="0"/>
                </a:rPr>
                <a:t>22520541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B44A311-24A9-07AC-EE52-F8452EC99DDA}"/>
              </a:ext>
            </a:extLst>
          </p:cNvPr>
          <p:cNvSpPr txBox="1"/>
          <p:nvPr/>
        </p:nvSpPr>
        <p:spPr>
          <a:xfrm>
            <a:off x="-79112" y="2292611"/>
            <a:ext cx="584562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vi-VN" sz="6000" dirty="0">
                <a:solidFill>
                  <a:srgbClr val="42210B"/>
                </a:solidFill>
                <a:latin typeface="Montserrat ExtraBold" pitchFamily="2" charset="0"/>
              </a:rPr>
              <a:t>GIỚI THIỆU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vi-VN" sz="6000" dirty="0">
                <a:solidFill>
                  <a:srgbClr val="42210B"/>
                </a:solidFill>
                <a:latin typeface="Montserrat ExtraBold" pitchFamily="2" charset="0"/>
              </a:rPr>
              <a:t>THÀNH VIÊN</a:t>
            </a:r>
            <a:endParaRPr lang="en-US" sz="6000" dirty="0">
              <a:solidFill>
                <a:srgbClr val="42210B"/>
              </a:solidFill>
              <a:latin typeface="Montserrat ExtraBold" pitchFamily="2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5569087-78F0-2DF6-15D3-6FB6364D1A55}"/>
              </a:ext>
            </a:extLst>
          </p:cNvPr>
          <p:cNvGrpSpPr/>
          <p:nvPr/>
        </p:nvGrpSpPr>
        <p:grpSpPr>
          <a:xfrm>
            <a:off x="5668485" y="3776735"/>
            <a:ext cx="2906499" cy="2589836"/>
            <a:chOff x="5668485" y="3776735"/>
            <a:chExt cx="2906499" cy="258983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7650F67-9101-4A6C-3BFD-891AA0F6CD66}"/>
                </a:ext>
              </a:extLst>
            </p:cNvPr>
            <p:cNvGrpSpPr/>
            <p:nvPr/>
          </p:nvGrpSpPr>
          <p:grpSpPr>
            <a:xfrm>
              <a:off x="5724395" y="3776735"/>
              <a:ext cx="2794685" cy="2589836"/>
              <a:chOff x="5724395" y="3776735"/>
              <a:chExt cx="2794685" cy="2589836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39085A54-3ACC-BF8A-AC37-5B844DD19D52}"/>
                  </a:ext>
                </a:extLst>
              </p:cNvPr>
              <p:cNvSpPr/>
              <p:nvPr/>
            </p:nvSpPr>
            <p:spPr>
              <a:xfrm>
                <a:off x="5724396" y="3776735"/>
                <a:ext cx="2794684" cy="2087471"/>
              </a:xfrm>
              <a:prstGeom prst="roundRect">
                <a:avLst>
                  <a:gd name="adj" fmla="val 12278"/>
                </a:avLst>
              </a:prstGeom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5400000" sx="101000" sy="101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: Top Corners Rounded 9">
                <a:extLst>
                  <a:ext uri="{FF2B5EF4-FFF2-40B4-BE49-F238E27FC236}">
                    <a16:creationId xmlns:a16="http://schemas.microsoft.com/office/drawing/2014/main" id="{07E2A3A4-E921-1192-2150-E2DE688BAA22}"/>
                  </a:ext>
                </a:extLst>
              </p:cNvPr>
              <p:cNvSpPr/>
              <p:nvPr/>
            </p:nvSpPr>
            <p:spPr>
              <a:xfrm>
                <a:off x="5724395" y="5703192"/>
                <a:ext cx="2794684" cy="663379"/>
              </a:xfrm>
              <a:prstGeom prst="round2SameRect">
                <a:avLst>
                  <a:gd name="adj1" fmla="val 0"/>
                  <a:gd name="adj2" fmla="val 3429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sx="101000" sy="101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444818B-B844-ACFB-2145-4D429BC9B3DB}"/>
                </a:ext>
              </a:extLst>
            </p:cNvPr>
            <p:cNvSpPr txBox="1"/>
            <p:nvPr/>
          </p:nvSpPr>
          <p:spPr>
            <a:xfrm>
              <a:off x="5668485" y="5747891"/>
              <a:ext cx="290649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latin typeface="Montserrat SemiBold" pitchFamily="2" charset="0"/>
                </a:rPr>
                <a:t>Mai </a:t>
              </a:r>
              <a:r>
                <a:rPr lang="en-US" sz="1600" err="1">
                  <a:latin typeface="Montserrat SemiBold" pitchFamily="2" charset="0"/>
                </a:rPr>
                <a:t>Nguyễn</a:t>
              </a:r>
              <a:r>
                <a:rPr lang="en-US" sz="1600">
                  <a:latin typeface="Montserrat SemiBold" pitchFamily="2" charset="0"/>
                </a:rPr>
                <a:t> Nam </a:t>
              </a:r>
              <a:r>
                <a:rPr lang="en-US" sz="1600" err="1">
                  <a:latin typeface="Montserrat SemiBold" pitchFamily="2" charset="0"/>
                </a:rPr>
                <a:t>Phương</a:t>
              </a:r>
              <a:endParaRPr lang="en-US" sz="1600">
                <a:latin typeface="Montserrat SemiBold" pitchFamily="2" charset="0"/>
              </a:endParaRPr>
            </a:p>
            <a:p>
              <a:pPr algn="ctr"/>
              <a:r>
                <a:rPr lang="en-US" sz="1400">
                  <a:latin typeface="Lucida Fax" panose="02060602050505020204" pitchFamily="18" charset="0"/>
                </a:rPr>
                <a:t>22521664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963530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 Ba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81FED0A-944D-65B9-3C73-6D64B06372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9" t="62131" r="80316" b="16459"/>
          <a:stretch/>
        </p:blipFill>
        <p:spPr>
          <a:xfrm>
            <a:off x="1373291" y="4470399"/>
            <a:ext cx="1320800" cy="1249681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659900B0-A8A5-9EB4-5D4A-C7DB94A7A88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24" y="835045"/>
            <a:ext cx="11673846" cy="5836923"/>
          </a:xfrm>
          <a:prstGeom prst="rect">
            <a:avLst/>
          </a:prstGeom>
        </p:spPr>
      </p:pic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CB3F2B3E-019E-D1C5-4E6C-41413C948A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92" t="17605" r="20410" b="59767"/>
          <a:stretch/>
        </p:blipFill>
        <p:spPr>
          <a:xfrm>
            <a:off x="8347133" y="1862607"/>
            <a:ext cx="1330613" cy="1320801"/>
          </a:xfrm>
          <a:prstGeom prst="rect">
            <a:avLst/>
          </a:prstGeom>
        </p:spPr>
      </p:pic>
      <p:pic>
        <p:nvPicPr>
          <p:cNvPr id="11" name="!! Một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23FAD25-17B6-4625-9C66-62570DB383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9" t="62131" r="80316" b="16459"/>
          <a:stretch/>
        </p:blipFill>
        <p:spPr>
          <a:xfrm>
            <a:off x="1351452" y="4470399"/>
            <a:ext cx="1320800" cy="1249681"/>
          </a:xfrm>
          <a:prstGeom prst="rect">
            <a:avLst/>
          </a:prstGeom>
        </p:spPr>
      </p:pic>
      <p:pic>
        <p:nvPicPr>
          <p:cNvPr id="13" name="Picture 12" descr="A black screen with a light bulb&#10;&#10;Description automatically generated">
            <a:extLst>
              <a:ext uri="{FF2B5EF4-FFF2-40B4-BE49-F238E27FC236}">
                <a16:creationId xmlns:a16="http://schemas.microsoft.com/office/drawing/2014/main" id="{2BA6CA8A-F313-E4D2-0F63-7682A90B23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3" t="17537" r="68191" b="59834"/>
          <a:stretch/>
        </p:blipFill>
        <p:spPr>
          <a:xfrm>
            <a:off x="2717799" y="1862607"/>
            <a:ext cx="1381761" cy="1320801"/>
          </a:xfrm>
          <a:prstGeom prst="rect">
            <a:avLst/>
          </a:prstGeom>
        </p:spPr>
      </p:pic>
      <p:pic>
        <p:nvPicPr>
          <p:cNvPr id="15" name="Picture 14" descr="A pink circle with a white circle on it&#10;&#10;Description automatically generated">
            <a:extLst>
              <a:ext uri="{FF2B5EF4-FFF2-40B4-BE49-F238E27FC236}">
                <a16:creationId xmlns:a16="http://schemas.microsoft.com/office/drawing/2014/main" id="{D3734E23-ADAF-9C0B-D700-40C929E6829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9" t="61774" r="56315" b="15598"/>
          <a:stretch/>
        </p:blipFill>
        <p:spPr>
          <a:xfrm>
            <a:off x="4104815" y="4470399"/>
            <a:ext cx="1381761" cy="1320800"/>
          </a:xfrm>
          <a:prstGeom prst="rect">
            <a:avLst/>
          </a:prstGeom>
        </p:spPr>
      </p:pic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F22C171-8ADB-888D-C259-4DFB2560C1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22" t="60176" r="7751" b="13663"/>
          <a:stretch/>
        </p:blipFill>
        <p:spPr>
          <a:xfrm>
            <a:off x="9769959" y="4331756"/>
            <a:ext cx="1380641" cy="1526965"/>
          </a:xfrm>
          <a:prstGeom prst="rect">
            <a:avLst/>
          </a:prstGeom>
        </p:spPr>
      </p:pic>
      <p:pic>
        <p:nvPicPr>
          <p:cNvPr id="19" name="Picture 18" descr="A purple circle with white dots on a black background&#10;&#10;Description automatically generated">
            <a:extLst>
              <a:ext uri="{FF2B5EF4-FFF2-40B4-BE49-F238E27FC236}">
                <a16:creationId xmlns:a16="http://schemas.microsoft.com/office/drawing/2014/main" id="{9374CCF7-5045-845F-E80F-538AC440F9D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22" t="17391" r="44380" b="57718"/>
          <a:stretch/>
        </p:blipFill>
        <p:spPr>
          <a:xfrm>
            <a:off x="5558040" y="1862607"/>
            <a:ext cx="1330613" cy="1452880"/>
          </a:xfrm>
          <a:prstGeom prst="rect">
            <a:avLst/>
          </a:prstGeom>
        </p:spPr>
      </p:pic>
      <p:pic>
        <p:nvPicPr>
          <p:cNvPr id="21" name="Picture 20" descr="A purple circle with a white circle in the middle&#10;&#10;Description automatically generated">
            <a:extLst>
              <a:ext uri="{FF2B5EF4-FFF2-40B4-BE49-F238E27FC236}">
                <a16:creationId xmlns:a16="http://schemas.microsoft.com/office/drawing/2014/main" id="{713182BC-BBA2-9401-BC75-0A52D242A88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19" t="57802" r="30470" b="12803"/>
          <a:stretch/>
        </p:blipFill>
        <p:spPr>
          <a:xfrm>
            <a:off x="6819733" y="4199674"/>
            <a:ext cx="1682340" cy="1715783"/>
          </a:xfrm>
          <a:prstGeom prst="rect">
            <a:avLst/>
          </a:prstGeom>
        </p:spPr>
      </p:pic>
      <p:pic>
        <p:nvPicPr>
          <p:cNvPr id="23" name="Picture 22" descr="A screenshot of a video game&#10;&#10;Description automatically generated">
            <a:extLst>
              <a:ext uri="{FF2B5EF4-FFF2-40B4-BE49-F238E27FC236}">
                <a16:creationId xmlns:a16="http://schemas.microsoft.com/office/drawing/2014/main" id="{92675753-4DEB-D162-EAF5-56BAE327640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9" t="32687" r="59609" b="48106"/>
          <a:stretch/>
        </p:blipFill>
        <p:spPr>
          <a:xfrm>
            <a:off x="3134359" y="4331756"/>
            <a:ext cx="570655" cy="586019"/>
          </a:xfrm>
          <a:prstGeom prst="rect">
            <a:avLst/>
          </a:prstGeom>
        </p:spPr>
      </p:pic>
      <p:pic>
        <p:nvPicPr>
          <p:cNvPr id="24" name="!! Hai" descr="A screenshot of a video game&#10;&#10;Description automatically generated">
            <a:extLst>
              <a:ext uri="{FF2B5EF4-FFF2-40B4-BE49-F238E27FC236}">
                <a16:creationId xmlns:a16="http://schemas.microsoft.com/office/drawing/2014/main" id="{FFFEB69B-E6B1-EA47-A820-E5A461C77CC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" t="32643" r="88079" b="47680"/>
          <a:stretch/>
        </p:blipFill>
        <p:spPr>
          <a:xfrm>
            <a:off x="1741251" y="2734733"/>
            <a:ext cx="584880" cy="621435"/>
          </a:xfrm>
          <a:prstGeom prst="rect">
            <a:avLst/>
          </a:prstGeom>
        </p:spPr>
      </p:pic>
      <p:pic>
        <p:nvPicPr>
          <p:cNvPr id="25" name="Picture 24" descr="A screenshot of a video game&#10;&#10;Description automatically generated">
            <a:extLst>
              <a:ext uri="{FF2B5EF4-FFF2-40B4-BE49-F238E27FC236}">
                <a16:creationId xmlns:a16="http://schemas.microsoft.com/office/drawing/2014/main" id="{4927CB50-4EF0-3B44-AE0B-A629E4C7750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85" t="32882" r="31482" b="47911"/>
          <a:stretch/>
        </p:blipFill>
        <p:spPr>
          <a:xfrm>
            <a:off x="4579033" y="2780487"/>
            <a:ext cx="499533" cy="575681"/>
          </a:xfrm>
          <a:prstGeom prst="rect">
            <a:avLst/>
          </a:prstGeom>
        </p:spPr>
      </p:pic>
      <p:pic>
        <p:nvPicPr>
          <p:cNvPr id="26" name="Picture 25" descr="A screenshot of a video game&#10;&#10;Description automatically generated">
            <a:extLst>
              <a:ext uri="{FF2B5EF4-FFF2-40B4-BE49-F238E27FC236}">
                <a16:creationId xmlns:a16="http://schemas.microsoft.com/office/drawing/2014/main" id="{1A712732-CB39-9479-F431-401865A5797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04" t="33339" r="2777" b="50000"/>
          <a:stretch/>
        </p:blipFill>
        <p:spPr>
          <a:xfrm>
            <a:off x="5948519" y="4331756"/>
            <a:ext cx="549654" cy="507723"/>
          </a:xfrm>
          <a:prstGeom prst="rect">
            <a:avLst/>
          </a:prstGeom>
        </p:spPr>
      </p:pic>
      <p:pic>
        <p:nvPicPr>
          <p:cNvPr id="27" name="Picture 26" descr="A screenshot of a video game&#10;&#10;Description automatically generated">
            <a:extLst>
              <a:ext uri="{FF2B5EF4-FFF2-40B4-BE49-F238E27FC236}">
                <a16:creationId xmlns:a16="http://schemas.microsoft.com/office/drawing/2014/main" id="{3BA3667B-0691-9404-3729-F9DEDC11F89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8" t="53340" r="74241" b="29670"/>
          <a:stretch/>
        </p:blipFill>
        <p:spPr>
          <a:xfrm>
            <a:off x="7368127" y="2780487"/>
            <a:ext cx="501202" cy="480505"/>
          </a:xfrm>
          <a:prstGeom prst="rect">
            <a:avLst/>
          </a:prstGeom>
        </p:spPr>
      </p:pic>
      <p:pic>
        <p:nvPicPr>
          <p:cNvPr id="28" name="Picture 27" descr="A screenshot of a video game&#10;&#10;Description automatically generated">
            <a:extLst>
              <a:ext uri="{FF2B5EF4-FFF2-40B4-BE49-F238E27FC236}">
                <a16:creationId xmlns:a16="http://schemas.microsoft.com/office/drawing/2014/main" id="{EFB6294A-7E55-DB58-51A4-65F0F02CE0D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76" t="53340" r="46065" b="28930"/>
          <a:stretch/>
        </p:blipFill>
        <p:spPr>
          <a:xfrm>
            <a:off x="8741678" y="4393828"/>
            <a:ext cx="547231" cy="523947"/>
          </a:xfrm>
          <a:prstGeom prst="rect">
            <a:avLst/>
          </a:prstGeom>
        </p:spPr>
      </p:pic>
      <p:pic>
        <p:nvPicPr>
          <p:cNvPr id="29" name="Picture 28" descr="A screenshot of a video game&#10;&#10;Description automatically generated">
            <a:extLst>
              <a:ext uri="{FF2B5EF4-FFF2-40B4-BE49-F238E27FC236}">
                <a16:creationId xmlns:a16="http://schemas.microsoft.com/office/drawing/2014/main" id="{FE7C95F6-9737-EB1A-3F0C-E7BA7772A60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90" t="52089" r="17190" b="28929"/>
          <a:stretch/>
        </p:blipFill>
        <p:spPr>
          <a:xfrm>
            <a:off x="10200982" y="2751608"/>
            <a:ext cx="499533" cy="5499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650E9D-0571-4EA3-012E-A1B27748C883}"/>
              </a:ext>
            </a:extLst>
          </p:cNvPr>
          <p:cNvSpPr txBox="1"/>
          <p:nvPr/>
        </p:nvSpPr>
        <p:spPr>
          <a:xfrm>
            <a:off x="4515119" y="355961"/>
            <a:ext cx="388871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500" b="1" dirty="0">
                <a:solidFill>
                  <a:schemeClr val="bg2">
                    <a:lumMod val="25000"/>
                  </a:schemeClr>
                </a:solidFill>
              </a:rPr>
              <a:t>MID-SEMINAR</a:t>
            </a:r>
            <a:endParaRPr lang="en-US" sz="45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E912893-D3AF-9292-56D9-482383DBEEB7}"/>
              </a:ext>
            </a:extLst>
          </p:cNvPr>
          <p:cNvSpPr/>
          <p:nvPr/>
        </p:nvSpPr>
        <p:spPr>
          <a:xfrm flipH="1">
            <a:off x="4760221" y="1816888"/>
            <a:ext cx="45719" cy="45719"/>
          </a:xfrm>
          <a:prstGeom prst="ellipse">
            <a:avLst/>
          </a:prstGeom>
          <a:solidFill>
            <a:srgbClr val="AB25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" name="Viết tay 1">
                <a:extLst>
                  <a:ext uri="{FF2B5EF4-FFF2-40B4-BE49-F238E27FC236}">
                    <a16:creationId xmlns:a16="http://schemas.microsoft.com/office/drawing/2014/main" id="{EAE8918E-738E-E158-C19A-E9254BF3BA91}"/>
                  </a:ext>
                </a:extLst>
              </p14:cNvPr>
              <p14:cNvContentPartPr/>
              <p14:nvPr/>
            </p14:nvContentPartPr>
            <p14:xfrm>
              <a:off x="2185913" y="1421492"/>
              <a:ext cx="1310400" cy="637200"/>
            </p14:xfrm>
          </p:contentPart>
        </mc:Choice>
        <mc:Fallback xmlns="">
          <p:pic>
            <p:nvPicPr>
              <p:cNvPr id="2" name="Viết tay 1">
                <a:extLst>
                  <a:ext uri="{FF2B5EF4-FFF2-40B4-BE49-F238E27FC236}">
                    <a16:creationId xmlns:a16="http://schemas.microsoft.com/office/drawing/2014/main" id="{EAE8918E-738E-E158-C19A-E9254BF3BA9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122913" y="1358492"/>
                <a:ext cx="1436040" cy="76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" name="Viết tay 5">
                <a:extLst>
                  <a:ext uri="{FF2B5EF4-FFF2-40B4-BE49-F238E27FC236}">
                    <a16:creationId xmlns:a16="http://schemas.microsoft.com/office/drawing/2014/main" id="{972FC848-4CE9-7574-8476-A038C5C4A610}"/>
                  </a:ext>
                </a:extLst>
              </p14:cNvPr>
              <p14:cNvContentPartPr/>
              <p14:nvPr/>
            </p14:nvContentPartPr>
            <p14:xfrm>
              <a:off x="3713753" y="1695092"/>
              <a:ext cx="815400" cy="243720"/>
            </p14:xfrm>
          </p:contentPart>
        </mc:Choice>
        <mc:Fallback xmlns="">
          <p:pic>
            <p:nvPicPr>
              <p:cNvPr id="6" name="Viết tay 5">
                <a:extLst>
                  <a:ext uri="{FF2B5EF4-FFF2-40B4-BE49-F238E27FC236}">
                    <a16:creationId xmlns:a16="http://schemas.microsoft.com/office/drawing/2014/main" id="{972FC848-4CE9-7574-8476-A038C5C4A61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51113" y="1632092"/>
                <a:ext cx="94104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8" name="Viết tay 7">
                <a:extLst>
                  <a:ext uri="{FF2B5EF4-FFF2-40B4-BE49-F238E27FC236}">
                    <a16:creationId xmlns:a16="http://schemas.microsoft.com/office/drawing/2014/main" id="{A03E7A7B-83F7-33CD-3A8E-F2ED74AA87A3}"/>
                  </a:ext>
                </a:extLst>
              </p14:cNvPr>
              <p14:cNvContentPartPr/>
              <p14:nvPr/>
            </p14:nvContentPartPr>
            <p14:xfrm>
              <a:off x="2823113" y="1466132"/>
              <a:ext cx="1360440" cy="400320"/>
            </p14:xfrm>
          </p:contentPart>
        </mc:Choice>
        <mc:Fallback xmlns="">
          <p:pic>
            <p:nvPicPr>
              <p:cNvPr id="8" name="Viết tay 7">
                <a:extLst>
                  <a:ext uri="{FF2B5EF4-FFF2-40B4-BE49-F238E27FC236}">
                    <a16:creationId xmlns:a16="http://schemas.microsoft.com/office/drawing/2014/main" id="{A03E7A7B-83F7-33CD-3A8E-F2ED74AA87A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760473" y="1403492"/>
                <a:ext cx="148608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0" name="Viết tay 9">
                <a:extLst>
                  <a:ext uri="{FF2B5EF4-FFF2-40B4-BE49-F238E27FC236}">
                    <a16:creationId xmlns:a16="http://schemas.microsoft.com/office/drawing/2014/main" id="{C6CA44EF-CB7B-06C4-8B0F-F1DFB06909C4}"/>
                  </a:ext>
                </a:extLst>
              </p14:cNvPr>
              <p14:cNvContentPartPr/>
              <p14:nvPr/>
            </p14:nvContentPartPr>
            <p14:xfrm>
              <a:off x="4703393" y="1625252"/>
              <a:ext cx="2937600" cy="352800"/>
            </p14:xfrm>
          </p:contentPart>
        </mc:Choice>
        <mc:Fallback xmlns="">
          <p:pic>
            <p:nvPicPr>
              <p:cNvPr id="10" name="Viết tay 9">
                <a:extLst>
                  <a:ext uri="{FF2B5EF4-FFF2-40B4-BE49-F238E27FC236}">
                    <a16:creationId xmlns:a16="http://schemas.microsoft.com/office/drawing/2014/main" id="{C6CA44EF-CB7B-06C4-8B0F-F1DFB06909C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640393" y="1562252"/>
                <a:ext cx="3063240" cy="47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" name="Viết tay 11">
                <a:extLst>
                  <a:ext uri="{FF2B5EF4-FFF2-40B4-BE49-F238E27FC236}">
                    <a16:creationId xmlns:a16="http://schemas.microsoft.com/office/drawing/2014/main" id="{9E7E8A9A-4922-F64E-F549-FD424B689ED8}"/>
                  </a:ext>
                </a:extLst>
              </p14:cNvPr>
              <p14:cNvContentPartPr/>
              <p14:nvPr/>
            </p14:nvContentPartPr>
            <p14:xfrm>
              <a:off x="8546753" y="1525892"/>
              <a:ext cx="1199520" cy="360000"/>
            </p14:xfrm>
          </p:contentPart>
        </mc:Choice>
        <mc:Fallback xmlns="">
          <p:pic>
            <p:nvPicPr>
              <p:cNvPr id="12" name="Viết tay 11">
                <a:extLst>
                  <a:ext uri="{FF2B5EF4-FFF2-40B4-BE49-F238E27FC236}">
                    <a16:creationId xmlns:a16="http://schemas.microsoft.com/office/drawing/2014/main" id="{9E7E8A9A-4922-F64E-F549-FD424B689ED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484113" y="1462892"/>
                <a:ext cx="132516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4" name="Viết tay 13">
                <a:extLst>
                  <a:ext uri="{FF2B5EF4-FFF2-40B4-BE49-F238E27FC236}">
                    <a16:creationId xmlns:a16="http://schemas.microsoft.com/office/drawing/2014/main" id="{BE3A9E38-4F66-4246-0C94-7344A2C496D4}"/>
                  </a:ext>
                </a:extLst>
              </p14:cNvPr>
              <p14:cNvContentPartPr/>
              <p14:nvPr/>
            </p14:nvContentPartPr>
            <p14:xfrm>
              <a:off x="544313" y="5686412"/>
              <a:ext cx="2931840" cy="579240"/>
            </p14:xfrm>
          </p:contentPart>
        </mc:Choice>
        <mc:Fallback xmlns="">
          <p:pic>
            <p:nvPicPr>
              <p:cNvPr id="14" name="Viết tay 13">
                <a:extLst>
                  <a:ext uri="{FF2B5EF4-FFF2-40B4-BE49-F238E27FC236}">
                    <a16:creationId xmlns:a16="http://schemas.microsoft.com/office/drawing/2014/main" id="{BE3A9E38-4F66-4246-0C94-7344A2C496D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81313" y="5623772"/>
                <a:ext cx="3057480" cy="70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8" name="Viết tay 17">
                <a:extLst>
                  <a:ext uri="{FF2B5EF4-FFF2-40B4-BE49-F238E27FC236}">
                    <a16:creationId xmlns:a16="http://schemas.microsoft.com/office/drawing/2014/main" id="{0F5D627E-F4CA-9C62-CB32-1FA632F9669D}"/>
                  </a:ext>
                </a:extLst>
              </p14:cNvPr>
              <p14:cNvContentPartPr/>
              <p14:nvPr/>
            </p14:nvContentPartPr>
            <p14:xfrm>
              <a:off x="3609353" y="5685692"/>
              <a:ext cx="2364480" cy="247680"/>
            </p14:xfrm>
          </p:contentPart>
        </mc:Choice>
        <mc:Fallback xmlns="">
          <p:pic>
            <p:nvPicPr>
              <p:cNvPr id="18" name="Viết tay 17">
                <a:extLst>
                  <a:ext uri="{FF2B5EF4-FFF2-40B4-BE49-F238E27FC236}">
                    <a16:creationId xmlns:a16="http://schemas.microsoft.com/office/drawing/2014/main" id="{0F5D627E-F4CA-9C62-CB32-1FA632F9669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546353" y="5623052"/>
                <a:ext cx="249012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0" name="Viết tay 19">
                <a:extLst>
                  <a:ext uri="{FF2B5EF4-FFF2-40B4-BE49-F238E27FC236}">
                    <a16:creationId xmlns:a16="http://schemas.microsoft.com/office/drawing/2014/main" id="{1191E145-269E-8869-80E2-8ABF2AB38B91}"/>
                  </a:ext>
                </a:extLst>
              </p14:cNvPr>
              <p14:cNvContentPartPr/>
              <p14:nvPr/>
            </p14:nvContentPartPr>
            <p14:xfrm>
              <a:off x="6286313" y="5677412"/>
              <a:ext cx="2117520" cy="324360"/>
            </p14:xfrm>
          </p:contentPart>
        </mc:Choice>
        <mc:Fallback xmlns="">
          <p:pic>
            <p:nvPicPr>
              <p:cNvPr id="20" name="Viết tay 19">
                <a:extLst>
                  <a:ext uri="{FF2B5EF4-FFF2-40B4-BE49-F238E27FC236}">
                    <a16:creationId xmlns:a16="http://schemas.microsoft.com/office/drawing/2014/main" id="{1191E145-269E-8869-80E2-8ABF2AB38B9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223673" y="5614412"/>
                <a:ext cx="2243160" cy="45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Nhóm 30">
            <a:extLst>
              <a:ext uri="{FF2B5EF4-FFF2-40B4-BE49-F238E27FC236}">
                <a16:creationId xmlns:a16="http://schemas.microsoft.com/office/drawing/2014/main" id="{E8A0FF4F-57E4-8EFA-60C7-407D1EAA0718}"/>
              </a:ext>
            </a:extLst>
          </p:cNvPr>
          <p:cNvGrpSpPr/>
          <p:nvPr/>
        </p:nvGrpSpPr>
        <p:grpSpPr>
          <a:xfrm>
            <a:off x="9236873" y="5634932"/>
            <a:ext cx="2412000" cy="378360"/>
            <a:chOff x="9236873" y="5634932"/>
            <a:chExt cx="2412000" cy="37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Viết tay 21">
                  <a:extLst>
                    <a:ext uri="{FF2B5EF4-FFF2-40B4-BE49-F238E27FC236}">
                      <a16:creationId xmlns:a16="http://schemas.microsoft.com/office/drawing/2014/main" id="{80DB3BE7-300B-B251-5770-ED3D4C7D640F}"/>
                    </a:ext>
                  </a:extLst>
                </p14:cNvPr>
                <p14:cNvContentPartPr/>
                <p14:nvPr/>
              </p14:nvContentPartPr>
              <p14:xfrm>
                <a:off x="9236873" y="5634932"/>
                <a:ext cx="2412000" cy="378360"/>
              </p14:xfrm>
            </p:contentPart>
          </mc:Choice>
          <mc:Fallback xmlns="">
            <p:pic>
              <p:nvPicPr>
                <p:cNvPr id="22" name="Viết tay 21">
                  <a:extLst>
                    <a:ext uri="{FF2B5EF4-FFF2-40B4-BE49-F238E27FC236}">
                      <a16:creationId xmlns:a16="http://schemas.microsoft.com/office/drawing/2014/main" id="{80DB3BE7-300B-B251-5770-ED3D4C7D640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174233" y="5571932"/>
                  <a:ext cx="253764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0" name="Viết tay 29">
                  <a:extLst>
                    <a:ext uri="{FF2B5EF4-FFF2-40B4-BE49-F238E27FC236}">
                      <a16:creationId xmlns:a16="http://schemas.microsoft.com/office/drawing/2014/main" id="{9110E3F0-2529-2F7B-10C9-51AC1164BDDD}"/>
                    </a:ext>
                  </a:extLst>
                </p14:cNvPr>
                <p14:cNvContentPartPr/>
                <p14:nvPr/>
              </p14:nvContentPartPr>
              <p14:xfrm>
                <a:off x="10029233" y="5806652"/>
                <a:ext cx="538200" cy="122760"/>
              </p14:xfrm>
            </p:contentPart>
          </mc:Choice>
          <mc:Fallback xmlns="">
            <p:pic>
              <p:nvPicPr>
                <p:cNvPr id="30" name="Viết tay 29">
                  <a:extLst>
                    <a:ext uri="{FF2B5EF4-FFF2-40B4-BE49-F238E27FC236}">
                      <a16:creationId xmlns:a16="http://schemas.microsoft.com/office/drawing/2014/main" id="{9110E3F0-2529-2F7B-10C9-51AC1164BDD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966593" y="5743652"/>
                  <a:ext cx="663840" cy="248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2" name="Hộp Văn bản 31">
            <a:extLst>
              <a:ext uri="{FF2B5EF4-FFF2-40B4-BE49-F238E27FC236}">
                <a16:creationId xmlns:a16="http://schemas.microsoft.com/office/drawing/2014/main" id="{24900135-4398-876E-036A-456D30C7A046}"/>
              </a:ext>
            </a:extLst>
          </p:cNvPr>
          <p:cNvSpPr txBox="1"/>
          <p:nvPr/>
        </p:nvSpPr>
        <p:spPr>
          <a:xfrm>
            <a:off x="1469522" y="5680941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87E03"/>
                </a:solidFill>
              </a:rPr>
              <a:t>UI - Admin</a:t>
            </a:r>
          </a:p>
        </p:txBody>
      </p:sp>
      <p:sp>
        <p:nvSpPr>
          <p:cNvPr id="33" name="Hộp Văn bản 32">
            <a:extLst>
              <a:ext uri="{FF2B5EF4-FFF2-40B4-BE49-F238E27FC236}">
                <a16:creationId xmlns:a16="http://schemas.microsoft.com/office/drawing/2014/main" id="{3AA94341-2CF6-8E0D-172F-0CBE79593C3A}"/>
              </a:ext>
            </a:extLst>
          </p:cNvPr>
          <p:cNvSpPr txBox="1"/>
          <p:nvPr/>
        </p:nvSpPr>
        <p:spPr>
          <a:xfrm>
            <a:off x="2903037" y="1608720"/>
            <a:ext cx="104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83E03"/>
                </a:solidFill>
              </a:rPr>
              <a:t>UI - User</a:t>
            </a:r>
          </a:p>
        </p:txBody>
      </p:sp>
      <p:sp>
        <p:nvSpPr>
          <p:cNvPr id="34" name="Hộp Văn bản 33">
            <a:extLst>
              <a:ext uri="{FF2B5EF4-FFF2-40B4-BE49-F238E27FC236}">
                <a16:creationId xmlns:a16="http://schemas.microsoft.com/office/drawing/2014/main" id="{1D04B42F-370D-1147-4BD9-C61A69E3F795}"/>
              </a:ext>
            </a:extLst>
          </p:cNvPr>
          <p:cNvSpPr txBox="1"/>
          <p:nvPr/>
        </p:nvSpPr>
        <p:spPr>
          <a:xfrm>
            <a:off x="4028207" y="5685692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82566"/>
                </a:solidFill>
              </a:rPr>
              <a:t>CSDL - NoSQL</a:t>
            </a:r>
          </a:p>
        </p:txBody>
      </p:sp>
      <p:sp>
        <p:nvSpPr>
          <p:cNvPr id="35" name="Hộp Văn bản 34">
            <a:extLst>
              <a:ext uri="{FF2B5EF4-FFF2-40B4-BE49-F238E27FC236}">
                <a16:creationId xmlns:a16="http://schemas.microsoft.com/office/drawing/2014/main" id="{DF7A59EF-C212-1CFB-A362-6D2A84FF13AA}"/>
              </a:ext>
            </a:extLst>
          </p:cNvPr>
          <p:cNvSpPr txBox="1"/>
          <p:nvPr/>
        </p:nvSpPr>
        <p:spPr>
          <a:xfrm>
            <a:off x="5803640" y="1608720"/>
            <a:ext cx="87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B2591"/>
                </a:solidFill>
              </a:rPr>
              <a:t>BCrypt</a:t>
            </a:r>
            <a:endParaRPr lang="en-US" dirty="0">
              <a:solidFill>
                <a:srgbClr val="AB2591"/>
              </a:solidFill>
            </a:endParaRPr>
          </a:p>
        </p:txBody>
      </p:sp>
      <p:sp>
        <p:nvSpPr>
          <p:cNvPr id="36" name="Hộp Văn bản 35">
            <a:extLst>
              <a:ext uri="{FF2B5EF4-FFF2-40B4-BE49-F238E27FC236}">
                <a16:creationId xmlns:a16="http://schemas.microsoft.com/office/drawing/2014/main" id="{CC33803D-A638-7B1C-B055-AABE312669A6}"/>
              </a:ext>
            </a:extLst>
          </p:cNvPr>
          <p:cNvSpPr txBox="1"/>
          <p:nvPr/>
        </p:nvSpPr>
        <p:spPr>
          <a:xfrm>
            <a:off x="7241719" y="5685433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6325DE"/>
                </a:solidFill>
              </a:rPr>
              <a:t>MailKit</a:t>
            </a:r>
            <a:endParaRPr lang="en-US" dirty="0">
              <a:solidFill>
                <a:srgbClr val="6325DE"/>
              </a:solidFill>
            </a:endParaRPr>
          </a:p>
        </p:txBody>
      </p:sp>
      <p:sp>
        <p:nvSpPr>
          <p:cNvPr id="39" name="Hộp Văn bản 38">
            <a:extLst>
              <a:ext uri="{FF2B5EF4-FFF2-40B4-BE49-F238E27FC236}">
                <a16:creationId xmlns:a16="http://schemas.microsoft.com/office/drawing/2014/main" id="{A5F421DA-6F9D-DA1D-2CF0-4B3E8667B9E2}"/>
              </a:ext>
            </a:extLst>
          </p:cNvPr>
          <p:cNvSpPr txBox="1"/>
          <p:nvPr/>
        </p:nvSpPr>
        <p:spPr>
          <a:xfrm>
            <a:off x="8075943" y="1608720"/>
            <a:ext cx="193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97FE"/>
                </a:solidFill>
              </a:rPr>
              <a:t>Ongoing Features</a:t>
            </a:r>
          </a:p>
        </p:txBody>
      </p:sp>
      <p:sp>
        <p:nvSpPr>
          <p:cNvPr id="40" name="Hộp Văn bản 39">
            <a:extLst>
              <a:ext uri="{FF2B5EF4-FFF2-40B4-BE49-F238E27FC236}">
                <a16:creationId xmlns:a16="http://schemas.microsoft.com/office/drawing/2014/main" id="{0F948DDB-CE28-9B79-A0F3-E28D97F14AF2}"/>
              </a:ext>
            </a:extLst>
          </p:cNvPr>
          <p:cNvSpPr txBox="1"/>
          <p:nvPr/>
        </p:nvSpPr>
        <p:spPr>
          <a:xfrm>
            <a:off x="10013650" y="5680682"/>
            <a:ext cx="893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A443"/>
                </a:solidFill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851797721"/>
      </p:ext>
    </p:extLst>
  </p:cSld>
  <p:clrMapOvr>
    <a:masterClrMapping/>
  </p:clrMapOvr>
  <p:transition spd="slow"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!! Ba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054E56F-C637-C5D2-CD86-0CB74406E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9" t="62131" r="80316" b="16459"/>
          <a:stretch/>
        </p:blipFill>
        <p:spPr>
          <a:xfrm rot="10800000">
            <a:off x="1027826" y="819533"/>
            <a:ext cx="4036291" cy="3818955"/>
          </a:xfrm>
          <a:prstGeom prst="rect">
            <a:avLst/>
          </a:prstGeom>
        </p:spPr>
      </p:pic>
      <p:pic>
        <p:nvPicPr>
          <p:cNvPr id="9" name="!! Một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F21B838-E700-9260-64A2-90FCE6CC6F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9" t="62131" r="80316" b="16459"/>
          <a:stretch/>
        </p:blipFill>
        <p:spPr>
          <a:xfrm>
            <a:off x="1083976" y="1056626"/>
            <a:ext cx="4036291" cy="3818955"/>
          </a:xfrm>
          <a:prstGeom prst="rect">
            <a:avLst/>
          </a:prstGeom>
        </p:spPr>
      </p:pic>
      <p:pic>
        <p:nvPicPr>
          <p:cNvPr id="12" name="!! Hai" descr="A screenshot of a video game&#10;&#10;Description automatically generated">
            <a:extLst>
              <a:ext uri="{FF2B5EF4-FFF2-40B4-BE49-F238E27FC236}">
                <a16:creationId xmlns:a16="http://schemas.microsoft.com/office/drawing/2014/main" id="{8DC1091F-CC20-806B-B4C3-9C714E42BD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" t="32643" r="88079" b="47680"/>
          <a:stretch/>
        </p:blipFill>
        <p:spPr>
          <a:xfrm>
            <a:off x="3566484" y="3891973"/>
            <a:ext cx="925749" cy="983608"/>
          </a:xfrm>
          <a:prstGeom prst="rect">
            <a:avLst/>
          </a:prstGeom>
        </p:spPr>
      </p:pic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F87BA786-93B0-6C0D-BB82-9A7BE00E39FA}"/>
              </a:ext>
            </a:extLst>
          </p:cNvPr>
          <p:cNvSpPr/>
          <p:nvPr/>
        </p:nvSpPr>
        <p:spPr>
          <a:xfrm>
            <a:off x="6075501" y="691790"/>
            <a:ext cx="4140200" cy="1007533"/>
          </a:xfrm>
          <a:prstGeom prst="round2DiagRect">
            <a:avLst/>
          </a:prstGeom>
          <a:noFill/>
          <a:ln w="57150">
            <a:solidFill>
              <a:srgbClr val="F87E0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Diagonal Corners Rounded 14">
            <a:extLst>
              <a:ext uri="{FF2B5EF4-FFF2-40B4-BE49-F238E27FC236}">
                <a16:creationId xmlns:a16="http://schemas.microsoft.com/office/drawing/2014/main" id="{9739E833-2EA3-AE8D-B8F9-E20ACAA0B837}"/>
              </a:ext>
            </a:extLst>
          </p:cNvPr>
          <p:cNvSpPr/>
          <p:nvPr/>
        </p:nvSpPr>
        <p:spPr>
          <a:xfrm>
            <a:off x="6075501" y="2453869"/>
            <a:ext cx="4140200" cy="1007533"/>
          </a:xfrm>
          <a:prstGeom prst="round2DiagRect">
            <a:avLst/>
          </a:prstGeom>
          <a:noFill/>
          <a:ln w="57150">
            <a:solidFill>
              <a:srgbClr val="F87E0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Diagonal Corners Rounded 15">
            <a:extLst>
              <a:ext uri="{FF2B5EF4-FFF2-40B4-BE49-F238E27FC236}">
                <a16:creationId xmlns:a16="http://schemas.microsoft.com/office/drawing/2014/main" id="{126237D7-824F-BE3E-CE80-7A320A049246}"/>
              </a:ext>
            </a:extLst>
          </p:cNvPr>
          <p:cNvSpPr/>
          <p:nvPr/>
        </p:nvSpPr>
        <p:spPr>
          <a:xfrm>
            <a:off x="6075501" y="4298590"/>
            <a:ext cx="4140200" cy="1007533"/>
          </a:xfrm>
          <a:prstGeom prst="round2DiagRect">
            <a:avLst/>
          </a:prstGeom>
          <a:noFill/>
          <a:ln w="57150">
            <a:solidFill>
              <a:srgbClr val="F87E0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1236F13-01B7-62AF-21C6-8117E1B54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033" y="4875581"/>
            <a:ext cx="4211876" cy="1343527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>
                <a:solidFill>
                  <a:srgbClr val="F87E03"/>
                </a:solidFill>
                <a:latin typeface="Montserrat Black" panose="00000A00000000000000" pitchFamily="2" charset="0"/>
              </a:rPr>
              <a:t>ADMIN -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778E95-5FA1-88D8-E18E-C7AADB6F30A0}"/>
              </a:ext>
            </a:extLst>
          </p:cNvPr>
          <p:cNvSpPr txBox="1"/>
          <p:nvPr/>
        </p:nvSpPr>
        <p:spPr>
          <a:xfrm>
            <a:off x="6259440" y="1010890"/>
            <a:ext cx="390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tserrat SemiBold" pitchFamily="2" charset="0"/>
              </a:rPr>
              <a:t>Sử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dụng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FrameWork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Bunifu</a:t>
            </a:r>
            <a:endParaRPr lang="en-US" dirty="0">
              <a:latin typeface="Montserrat Semi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FBAA83-4671-9DFB-B81A-8708F3126B0D}"/>
              </a:ext>
            </a:extLst>
          </p:cNvPr>
          <p:cNvSpPr txBox="1"/>
          <p:nvPr/>
        </p:nvSpPr>
        <p:spPr>
          <a:xfrm>
            <a:off x="6259440" y="2504438"/>
            <a:ext cx="39006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 SemiBold" pitchFamily="2" charset="0"/>
              </a:rPr>
              <a:t>Thông qua </a:t>
            </a:r>
            <a:r>
              <a:rPr lang="en-US" dirty="0" err="1">
                <a:latin typeface="Montserrat SemiBold" pitchFamily="2" charset="0"/>
              </a:rPr>
              <a:t>Bunifu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tạo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ra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các</a:t>
            </a:r>
            <a:r>
              <a:rPr lang="en-US" dirty="0">
                <a:latin typeface="Montserrat SemiBold" pitchFamily="2" charset="0"/>
              </a:rPr>
              <a:t> User Control </a:t>
            </a:r>
            <a:r>
              <a:rPr lang="en-US" dirty="0" err="1">
                <a:latin typeface="Montserrat SemiBold" pitchFamily="2" charset="0"/>
              </a:rPr>
              <a:t>sử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dụng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trong</a:t>
            </a:r>
            <a:r>
              <a:rPr lang="en-US" dirty="0">
                <a:latin typeface="Montserrat SemiBold" pitchFamily="2" charset="0"/>
              </a:rPr>
              <a:t> Form </a:t>
            </a:r>
            <a:r>
              <a:rPr lang="en-US" dirty="0" err="1">
                <a:latin typeface="Montserrat SemiBold" pitchFamily="2" charset="0"/>
              </a:rPr>
              <a:t>chính</a:t>
            </a:r>
            <a:endParaRPr lang="en-US" dirty="0">
              <a:latin typeface="Montserrat Semi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75B7DE-5C21-CFF4-45FB-F45D5D913174}"/>
              </a:ext>
            </a:extLst>
          </p:cNvPr>
          <p:cNvSpPr txBox="1"/>
          <p:nvPr/>
        </p:nvSpPr>
        <p:spPr>
          <a:xfrm>
            <a:off x="6262449" y="4617690"/>
            <a:ext cx="3766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>
                <a:latin typeface="Montserrat SemiBold" pitchFamily="2" charset="0"/>
              </a:rPr>
              <a:t>Thiết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kế</a:t>
            </a:r>
            <a:r>
              <a:rPr lang="en-US" dirty="0">
                <a:latin typeface="Montserrat SemiBold" pitchFamily="2" charset="0"/>
              </a:rPr>
              <a:t> UI </a:t>
            </a:r>
            <a:r>
              <a:rPr lang="en-US" dirty="0" err="1">
                <a:latin typeface="Montserrat SemiBold" pitchFamily="2" charset="0"/>
              </a:rPr>
              <a:t>theo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cơ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chế</a:t>
            </a:r>
            <a:r>
              <a:rPr lang="en-US" dirty="0">
                <a:latin typeface="Montserrat SemiBold" pitchFamily="2" charset="0"/>
              </a:rPr>
              <a:t> Grid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EBBCC9F-44D9-0B19-E6BD-AFAA3A025903}"/>
              </a:ext>
            </a:extLst>
          </p:cNvPr>
          <p:cNvSpPr txBox="1">
            <a:spLocks/>
          </p:cNvSpPr>
          <p:nvPr/>
        </p:nvSpPr>
        <p:spPr>
          <a:xfrm>
            <a:off x="940033" y="4876839"/>
            <a:ext cx="4211876" cy="1343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000" b="1" dirty="0">
              <a:solidFill>
                <a:srgbClr val="F87E03"/>
              </a:solidFill>
              <a:latin typeface="Montserrat Black" panose="00000A00000000000000" pitchFamily="2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B0881B2-3072-7360-0D9B-FFE89AE1CFBF}"/>
              </a:ext>
            </a:extLst>
          </p:cNvPr>
          <p:cNvGrpSpPr/>
          <p:nvPr/>
        </p:nvGrpSpPr>
        <p:grpSpPr>
          <a:xfrm>
            <a:off x="4729301" y="1195557"/>
            <a:ext cx="1346200" cy="3606800"/>
            <a:chOff x="4729301" y="1195557"/>
            <a:chExt cx="1346200" cy="3606800"/>
          </a:xfrm>
        </p:grpSpPr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D7D1E294-ADEA-4FB8-83EB-F6BABB5DD581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 rot="10800000" flipV="1">
              <a:off x="4729301" y="1195557"/>
              <a:ext cx="1346200" cy="1087966"/>
            </a:xfrm>
            <a:prstGeom prst="bentConnector3">
              <a:avLst/>
            </a:prstGeom>
            <a:ln w="57150">
              <a:solidFill>
                <a:srgbClr val="F87E03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2E41858-29F1-018C-26AD-79B5DEDA9BAE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>
              <a:off x="4805501" y="2957636"/>
              <a:ext cx="1270000" cy="0"/>
            </a:xfrm>
            <a:prstGeom prst="straightConnector1">
              <a:avLst/>
            </a:prstGeom>
            <a:ln w="57150">
              <a:solidFill>
                <a:srgbClr val="F87E03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648E17A8-4B72-2701-117D-B29B220E9DDE}"/>
                </a:ext>
              </a:extLst>
            </p:cNvPr>
            <p:cNvCxnSpPr>
              <a:endCxn id="16" idx="2"/>
            </p:cNvCxnSpPr>
            <p:nvPr/>
          </p:nvCxnSpPr>
          <p:spPr>
            <a:xfrm>
              <a:off x="4729301" y="3502723"/>
              <a:ext cx="1346200" cy="1299634"/>
            </a:xfrm>
            <a:prstGeom prst="bentConnector3">
              <a:avLst/>
            </a:prstGeom>
            <a:ln w="57150">
              <a:solidFill>
                <a:srgbClr val="F87E03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944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EBBCC9F-44D9-0B19-E6BD-AFAA3A025903}"/>
              </a:ext>
            </a:extLst>
          </p:cNvPr>
          <p:cNvSpPr txBox="1">
            <a:spLocks/>
          </p:cNvSpPr>
          <p:nvPr/>
        </p:nvSpPr>
        <p:spPr>
          <a:xfrm>
            <a:off x="940033" y="4876839"/>
            <a:ext cx="4211876" cy="1343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000" b="1" dirty="0">
              <a:solidFill>
                <a:srgbClr val="F87E03"/>
              </a:solidFill>
              <a:latin typeface="Montserrat Black" panose="00000A00000000000000" pitchFamily="2" charset="0"/>
            </a:endParaRPr>
          </a:p>
        </p:txBody>
      </p:sp>
      <p:pic>
        <p:nvPicPr>
          <p:cNvPr id="38" name="Hình ảnh 37">
            <a:extLst>
              <a:ext uri="{FF2B5EF4-FFF2-40B4-BE49-F238E27FC236}">
                <a16:creationId xmlns:a16="http://schemas.microsoft.com/office/drawing/2014/main" id="{C7417FAD-10EE-3340-6DFE-031A899C1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395" y="731901"/>
            <a:ext cx="8795209" cy="507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3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666EE-F7E7-2C70-0E83-F0144660A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!! Bốn" descr="A black screen with a light bulb&#10;&#10;Description automatically generated">
            <a:extLst>
              <a:ext uri="{FF2B5EF4-FFF2-40B4-BE49-F238E27FC236}">
                <a16:creationId xmlns:a16="http://schemas.microsoft.com/office/drawing/2014/main" id="{A3F1E124-EEB4-6598-DD64-8D7E7764B0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3" t="17537" r="68191" b="59834"/>
          <a:stretch/>
        </p:blipFill>
        <p:spPr>
          <a:xfrm>
            <a:off x="2717799" y="1845702"/>
            <a:ext cx="1381761" cy="1320801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6C84910D-3B99-0862-A986-5BCD39280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24" y="835045"/>
            <a:ext cx="11673846" cy="5836923"/>
          </a:xfrm>
          <a:prstGeom prst="rect">
            <a:avLst/>
          </a:prstGeom>
        </p:spPr>
      </p:pic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916B2516-AEDF-F4C6-9115-9D9C86BE74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92" t="17605" r="20410" b="59767"/>
          <a:stretch/>
        </p:blipFill>
        <p:spPr>
          <a:xfrm>
            <a:off x="8347133" y="1862607"/>
            <a:ext cx="1330613" cy="1320801"/>
          </a:xfrm>
          <a:prstGeom prst="rect">
            <a:avLst/>
          </a:prstGeom>
        </p:spPr>
      </p:pic>
      <p:pic>
        <p:nvPicPr>
          <p:cNvPr id="11" name="!! Một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E10239E-64E2-98D7-4B8C-35D28123C4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9" t="62131" r="80316" b="16459"/>
          <a:stretch/>
        </p:blipFill>
        <p:spPr>
          <a:xfrm>
            <a:off x="1351452" y="4470399"/>
            <a:ext cx="1320800" cy="1249681"/>
          </a:xfrm>
          <a:prstGeom prst="rect">
            <a:avLst/>
          </a:prstGeom>
        </p:spPr>
      </p:pic>
      <p:pic>
        <p:nvPicPr>
          <p:cNvPr id="15" name="Picture 14" descr="A pink circle with a white circle on it&#10;&#10;Description automatically generated">
            <a:extLst>
              <a:ext uri="{FF2B5EF4-FFF2-40B4-BE49-F238E27FC236}">
                <a16:creationId xmlns:a16="http://schemas.microsoft.com/office/drawing/2014/main" id="{6C2A5268-F7C5-EF8E-F5CE-72210D22EEC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9" t="61774" r="56315" b="15598"/>
          <a:stretch/>
        </p:blipFill>
        <p:spPr>
          <a:xfrm>
            <a:off x="4104815" y="4470399"/>
            <a:ext cx="1381761" cy="1320800"/>
          </a:xfrm>
          <a:prstGeom prst="rect">
            <a:avLst/>
          </a:prstGeom>
        </p:spPr>
      </p:pic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939D7F5-5105-1A41-4006-AF1D22DD4B2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22" t="60176" r="7751" b="13663"/>
          <a:stretch/>
        </p:blipFill>
        <p:spPr>
          <a:xfrm>
            <a:off x="9769959" y="4331756"/>
            <a:ext cx="1380641" cy="1526965"/>
          </a:xfrm>
          <a:prstGeom prst="rect">
            <a:avLst/>
          </a:prstGeom>
        </p:spPr>
      </p:pic>
      <p:pic>
        <p:nvPicPr>
          <p:cNvPr id="3" name="!! Má" descr="A black screen with a light bulb&#10;&#10;Description automatically generated">
            <a:extLst>
              <a:ext uri="{FF2B5EF4-FFF2-40B4-BE49-F238E27FC236}">
                <a16:creationId xmlns:a16="http://schemas.microsoft.com/office/drawing/2014/main" id="{7C273903-2D9C-2C8A-4ED4-01D5FABDEF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3" t="17537" r="68191" b="59834"/>
          <a:stretch/>
        </p:blipFill>
        <p:spPr>
          <a:xfrm>
            <a:off x="2717799" y="1845702"/>
            <a:ext cx="1381761" cy="1320801"/>
          </a:xfrm>
          <a:prstGeom prst="rect">
            <a:avLst/>
          </a:prstGeom>
        </p:spPr>
      </p:pic>
      <p:pic>
        <p:nvPicPr>
          <p:cNvPr id="19" name="Picture 18" descr="A purple circle with white dots on a black background&#10;&#10;Description automatically generated">
            <a:extLst>
              <a:ext uri="{FF2B5EF4-FFF2-40B4-BE49-F238E27FC236}">
                <a16:creationId xmlns:a16="http://schemas.microsoft.com/office/drawing/2014/main" id="{B9F93655-7CB2-AC90-609C-C815303601F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22" t="17391" r="44380" b="57718"/>
          <a:stretch/>
        </p:blipFill>
        <p:spPr>
          <a:xfrm>
            <a:off x="5558040" y="1862607"/>
            <a:ext cx="1330613" cy="1452880"/>
          </a:xfrm>
          <a:prstGeom prst="rect">
            <a:avLst/>
          </a:prstGeom>
        </p:spPr>
      </p:pic>
      <p:pic>
        <p:nvPicPr>
          <p:cNvPr id="21" name="Picture 20" descr="A purple circle with a white circle in the middle&#10;&#10;Description automatically generated">
            <a:extLst>
              <a:ext uri="{FF2B5EF4-FFF2-40B4-BE49-F238E27FC236}">
                <a16:creationId xmlns:a16="http://schemas.microsoft.com/office/drawing/2014/main" id="{E184D02F-D894-833C-AFF7-5EB0E1019D5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19" t="57802" r="30470" b="12803"/>
          <a:stretch/>
        </p:blipFill>
        <p:spPr>
          <a:xfrm>
            <a:off x="6819733" y="4199674"/>
            <a:ext cx="1682340" cy="1715783"/>
          </a:xfrm>
          <a:prstGeom prst="rect">
            <a:avLst/>
          </a:prstGeom>
        </p:spPr>
      </p:pic>
      <p:pic>
        <p:nvPicPr>
          <p:cNvPr id="23" name="!! Năm" descr="A screenshot of a video game&#10;&#10;Description automatically generated">
            <a:extLst>
              <a:ext uri="{FF2B5EF4-FFF2-40B4-BE49-F238E27FC236}">
                <a16:creationId xmlns:a16="http://schemas.microsoft.com/office/drawing/2014/main" id="{56CE5A6D-F84A-D37B-2F10-0668923FE67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9" t="32687" r="59609" b="48106"/>
          <a:stretch/>
        </p:blipFill>
        <p:spPr>
          <a:xfrm>
            <a:off x="3134359" y="4331756"/>
            <a:ext cx="570655" cy="586019"/>
          </a:xfrm>
          <a:prstGeom prst="rect">
            <a:avLst/>
          </a:prstGeom>
        </p:spPr>
      </p:pic>
      <p:pic>
        <p:nvPicPr>
          <p:cNvPr id="24" name="!! Hai" descr="A screenshot of a video game&#10;&#10;Description automatically generated">
            <a:extLst>
              <a:ext uri="{FF2B5EF4-FFF2-40B4-BE49-F238E27FC236}">
                <a16:creationId xmlns:a16="http://schemas.microsoft.com/office/drawing/2014/main" id="{F2D7EAA1-94A2-4C2C-00F1-24BFABA0CFE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" t="32643" r="88079" b="47680"/>
          <a:stretch/>
        </p:blipFill>
        <p:spPr>
          <a:xfrm>
            <a:off x="1741251" y="2734733"/>
            <a:ext cx="584880" cy="621435"/>
          </a:xfrm>
          <a:prstGeom prst="rect">
            <a:avLst/>
          </a:prstGeom>
        </p:spPr>
      </p:pic>
      <p:pic>
        <p:nvPicPr>
          <p:cNvPr id="25" name="Picture 24" descr="A screenshot of a video game&#10;&#10;Description automatically generated">
            <a:extLst>
              <a:ext uri="{FF2B5EF4-FFF2-40B4-BE49-F238E27FC236}">
                <a16:creationId xmlns:a16="http://schemas.microsoft.com/office/drawing/2014/main" id="{B3A9A8D4-F5FB-EA31-6797-83951C465A7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85" t="32882" r="31482" b="47911"/>
          <a:stretch/>
        </p:blipFill>
        <p:spPr>
          <a:xfrm>
            <a:off x="4579033" y="2780487"/>
            <a:ext cx="499533" cy="575681"/>
          </a:xfrm>
          <a:prstGeom prst="rect">
            <a:avLst/>
          </a:prstGeom>
        </p:spPr>
      </p:pic>
      <p:pic>
        <p:nvPicPr>
          <p:cNvPr id="26" name="Picture 25" descr="A screenshot of a video game&#10;&#10;Description automatically generated">
            <a:extLst>
              <a:ext uri="{FF2B5EF4-FFF2-40B4-BE49-F238E27FC236}">
                <a16:creationId xmlns:a16="http://schemas.microsoft.com/office/drawing/2014/main" id="{B51EDBDF-D1A4-E7B6-E405-36336BAACB3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04" t="33339" r="2777" b="50000"/>
          <a:stretch/>
        </p:blipFill>
        <p:spPr>
          <a:xfrm>
            <a:off x="5948519" y="4331756"/>
            <a:ext cx="549654" cy="507723"/>
          </a:xfrm>
          <a:prstGeom prst="rect">
            <a:avLst/>
          </a:prstGeom>
        </p:spPr>
      </p:pic>
      <p:pic>
        <p:nvPicPr>
          <p:cNvPr id="27" name="Picture 26" descr="A screenshot of a video game&#10;&#10;Description automatically generated">
            <a:extLst>
              <a:ext uri="{FF2B5EF4-FFF2-40B4-BE49-F238E27FC236}">
                <a16:creationId xmlns:a16="http://schemas.microsoft.com/office/drawing/2014/main" id="{BB0FD636-C2B0-2454-DF65-3469815AC8D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8" t="53340" r="74241" b="29670"/>
          <a:stretch/>
        </p:blipFill>
        <p:spPr>
          <a:xfrm>
            <a:off x="7368127" y="2780487"/>
            <a:ext cx="501202" cy="480505"/>
          </a:xfrm>
          <a:prstGeom prst="rect">
            <a:avLst/>
          </a:prstGeom>
        </p:spPr>
      </p:pic>
      <p:pic>
        <p:nvPicPr>
          <p:cNvPr id="28" name="Picture 27" descr="A screenshot of a video game&#10;&#10;Description automatically generated">
            <a:extLst>
              <a:ext uri="{FF2B5EF4-FFF2-40B4-BE49-F238E27FC236}">
                <a16:creationId xmlns:a16="http://schemas.microsoft.com/office/drawing/2014/main" id="{6DB47EEB-4126-2F52-70E2-2D1DAADADC7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76" t="53340" r="46065" b="28930"/>
          <a:stretch/>
        </p:blipFill>
        <p:spPr>
          <a:xfrm>
            <a:off x="8741678" y="4393828"/>
            <a:ext cx="547231" cy="523947"/>
          </a:xfrm>
          <a:prstGeom prst="rect">
            <a:avLst/>
          </a:prstGeom>
        </p:spPr>
      </p:pic>
      <p:pic>
        <p:nvPicPr>
          <p:cNvPr id="29" name="Picture 28" descr="A screenshot of a video game&#10;&#10;Description automatically generated">
            <a:extLst>
              <a:ext uri="{FF2B5EF4-FFF2-40B4-BE49-F238E27FC236}">
                <a16:creationId xmlns:a16="http://schemas.microsoft.com/office/drawing/2014/main" id="{BB1BE9DA-DC5A-CEF5-05E4-F079BB3F21D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90" t="52089" r="17190" b="28929"/>
          <a:stretch/>
        </p:blipFill>
        <p:spPr>
          <a:xfrm>
            <a:off x="10200982" y="2751608"/>
            <a:ext cx="499533" cy="549967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3C1DB1D-D8B0-AAD1-7FF3-BABD40B9E5EA}"/>
              </a:ext>
            </a:extLst>
          </p:cNvPr>
          <p:cNvSpPr/>
          <p:nvPr/>
        </p:nvSpPr>
        <p:spPr>
          <a:xfrm flipH="1">
            <a:off x="4760221" y="1816888"/>
            <a:ext cx="45719" cy="45719"/>
          </a:xfrm>
          <a:prstGeom prst="ellipse">
            <a:avLst/>
          </a:prstGeom>
          <a:solidFill>
            <a:srgbClr val="AB25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" name="Viết tay 5">
                <a:extLst>
                  <a:ext uri="{FF2B5EF4-FFF2-40B4-BE49-F238E27FC236}">
                    <a16:creationId xmlns:a16="http://schemas.microsoft.com/office/drawing/2014/main" id="{99413F6F-0993-3A1F-3BCA-9C29E8E7C999}"/>
                  </a:ext>
                </a:extLst>
              </p14:cNvPr>
              <p14:cNvContentPartPr/>
              <p14:nvPr/>
            </p14:nvContentPartPr>
            <p14:xfrm>
              <a:off x="2343233" y="1442732"/>
              <a:ext cx="2184480" cy="508680"/>
            </p14:xfrm>
          </p:contentPart>
        </mc:Choice>
        <mc:Fallback xmlns="">
          <p:pic>
            <p:nvPicPr>
              <p:cNvPr id="6" name="Viết tay 5">
                <a:extLst>
                  <a:ext uri="{FF2B5EF4-FFF2-40B4-BE49-F238E27FC236}">
                    <a16:creationId xmlns:a16="http://schemas.microsoft.com/office/drawing/2014/main" id="{99413F6F-0993-3A1F-3BCA-9C29E8E7C99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280233" y="1380092"/>
                <a:ext cx="2310120" cy="63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" name="Viết tay 7">
                <a:extLst>
                  <a:ext uri="{FF2B5EF4-FFF2-40B4-BE49-F238E27FC236}">
                    <a16:creationId xmlns:a16="http://schemas.microsoft.com/office/drawing/2014/main" id="{DB38816B-2D9E-B3D4-9B5D-65160A3B889F}"/>
                  </a:ext>
                </a:extLst>
              </p14:cNvPr>
              <p14:cNvContentPartPr/>
              <p14:nvPr/>
            </p14:nvContentPartPr>
            <p14:xfrm>
              <a:off x="5005433" y="1762412"/>
              <a:ext cx="360" cy="360"/>
            </p14:xfrm>
          </p:contentPart>
        </mc:Choice>
        <mc:Fallback xmlns="">
          <p:pic>
            <p:nvPicPr>
              <p:cNvPr id="8" name="Viết tay 7">
                <a:extLst>
                  <a:ext uri="{FF2B5EF4-FFF2-40B4-BE49-F238E27FC236}">
                    <a16:creationId xmlns:a16="http://schemas.microsoft.com/office/drawing/2014/main" id="{DB38816B-2D9E-B3D4-9B5D-65160A3B889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942433" y="169941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" name="Viết tay 9">
                <a:extLst>
                  <a:ext uri="{FF2B5EF4-FFF2-40B4-BE49-F238E27FC236}">
                    <a16:creationId xmlns:a16="http://schemas.microsoft.com/office/drawing/2014/main" id="{BEE4244D-FD06-0528-0AE0-661D11FBE6D6}"/>
                  </a:ext>
                </a:extLst>
              </p14:cNvPr>
              <p14:cNvContentPartPr/>
              <p14:nvPr/>
            </p14:nvContentPartPr>
            <p14:xfrm>
              <a:off x="4663433" y="1619132"/>
              <a:ext cx="3004560" cy="279360"/>
            </p14:xfrm>
          </p:contentPart>
        </mc:Choice>
        <mc:Fallback xmlns="">
          <p:pic>
            <p:nvPicPr>
              <p:cNvPr id="10" name="Viết tay 9">
                <a:extLst>
                  <a:ext uri="{FF2B5EF4-FFF2-40B4-BE49-F238E27FC236}">
                    <a16:creationId xmlns:a16="http://schemas.microsoft.com/office/drawing/2014/main" id="{BEE4244D-FD06-0528-0AE0-661D11FBE6D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600793" y="1556132"/>
                <a:ext cx="313020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2" name="Viết tay 11">
                <a:extLst>
                  <a:ext uri="{FF2B5EF4-FFF2-40B4-BE49-F238E27FC236}">
                    <a16:creationId xmlns:a16="http://schemas.microsoft.com/office/drawing/2014/main" id="{1D17BFD1-D3D6-AFB3-72B0-2E6E21AD7A31}"/>
                  </a:ext>
                </a:extLst>
              </p14:cNvPr>
              <p14:cNvContentPartPr/>
              <p14:nvPr/>
            </p14:nvContentPartPr>
            <p14:xfrm>
              <a:off x="8515793" y="1677452"/>
              <a:ext cx="930240" cy="190080"/>
            </p14:xfrm>
          </p:contentPart>
        </mc:Choice>
        <mc:Fallback xmlns="">
          <p:pic>
            <p:nvPicPr>
              <p:cNvPr id="12" name="Viết tay 11">
                <a:extLst>
                  <a:ext uri="{FF2B5EF4-FFF2-40B4-BE49-F238E27FC236}">
                    <a16:creationId xmlns:a16="http://schemas.microsoft.com/office/drawing/2014/main" id="{1D17BFD1-D3D6-AFB3-72B0-2E6E21AD7A3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452793" y="1614812"/>
                <a:ext cx="105588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3" name="Viết tay 12">
                <a:extLst>
                  <a:ext uri="{FF2B5EF4-FFF2-40B4-BE49-F238E27FC236}">
                    <a16:creationId xmlns:a16="http://schemas.microsoft.com/office/drawing/2014/main" id="{2FD50FC2-3604-ED88-826A-412414F91EDD}"/>
                  </a:ext>
                </a:extLst>
              </p14:cNvPr>
              <p14:cNvContentPartPr/>
              <p14:nvPr/>
            </p14:nvContentPartPr>
            <p14:xfrm>
              <a:off x="9187913" y="5618012"/>
              <a:ext cx="2437920" cy="376200"/>
            </p14:xfrm>
          </p:contentPart>
        </mc:Choice>
        <mc:Fallback xmlns="">
          <p:pic>
            <p:nvPicPr>
              <p:cNvPr id="13" name="Viết tay 12">
                <a:extLst>
                  <a:ext uri="{FF2B5EF4-FFF2-40B4-BE49-F238E27FC236}">
                    <a16:creationId xmlns:a16="http://schemas.microsoft.com/office/drawing/2014/main" id="{2FD50FC2-3604-ED88-826A-412414F91ED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125273" y="5555372"/>
                <a:ext cx="2563560" cy="50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4" name="Viết tay 13">
                <a:extLst>
                  <a:ext uri="{FF2B5EF4-FFF2-40B4-BE49-F238E27FC236}">
                    <a16:creationId xmlns:a16="http://schemas.microsoft.com/office/drawing/2014/main" id="{AF849C5C-6DB6-0557-2EF1-5C495049A33A}"/>
                  </a:ext>
                </a:extLst>
              </p14:cNvPr>
              <p14:cNvContentPartPr/>
              <p14:nvPr/>
            </p14:nvContentPartPr>
            <p14:xfrm>
              <a:off x="6799673" y="5731412"/>
              <a:ext cx="1762920" cy="221760"/>
            </p14:xfrm>
          </p:contentPart>
        </mc:Choice>
        <mc:Fallback xmlns="">
          <p:pic>
            <p:nvPicPr>
              <p:cNvPr id="14" name="Viết tay 13">
                <a:extLst>
                  <a:ext uri="{FF2B5EF4-FFF2-40B4-BE49-F238E27FC236}">
                    <a16:creationId xmlns:a16="http://schemas.microsoft.com/office/drawing/2014/main" id="{AF849C5C-6DB6-0557-2EF1-5C495049A33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737033" y="5668772"/>
                <a:ext cx="188856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6" name="Viết tay 15">
                <a:extLst>
                  <a:ext uri="{FF2B5EF4-FFF2-40B4-BE49-F238E27FC236}">
                    <a16:creationId xmlns:a16="http://schemas.microsoft.com/office/drawing/2014/main" id="{278D123D-63D8-9DEB-DA5C-3E793C238D26}"/>
                  </a:ext>
                </a:extLst>
              </p14:cNvPr>
              <p14:cNvContentPartPr/>
              <p14:nvPr/>
            </p14:nvContentPartPr>
            <p14:xfrm>
              <a:off x="3510353" y="5710172"/>
              <a:ext cx="2485440" cy="245160"/>
            </p14:xfrm>
          </p:contentPart>
        </mc:Choice>
        <mc:Fallback xmlns="">
          <p:pic>
            <p:nvPicPr>
              <p:cNvPr id="16" name="Viết tay 15">
                <a:extLst>
                  <a:ext uri="{FF2B5EF4-FFF2-40B4-BE49-F238E27FC236}">
                    <a16:creationId xmlns:a16="http://schemas.microsoft.com/office/drawing/2014/main" id="{278D123D-63D8-9DEB-DA5C-3E793C238D2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447353" y="5647532"/>
                <a:ext cx="261108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8" name="Viết tay 17">
                <a:extLst>
                  <a:ext uri="{FF2B5EF4-FFF2-40B4-BE49-F238E27FC236}">
                    <a16:creationId xmlns:a16="http://schemas.microsoft.com/office/drawing/2014/main" id="{4692C4BF-8ACB-52EA-E3D9-D98388670353}"/>
                  </a:ext>
                </a:extLst>
              </p14:cNvPr>
              <p14:cNvContentPartPr/>
              <p14:nvPr/>
            </p14:nvContentPartPr>
            <p14:xfrm>
              <a:off x="624593" y="5730692"/>
              <a:ext cx="2785680" cy="482040"/>
            </p14:xfrm>
          </p:contentPart>
        </mc:Choice>
        <mc:Fallback xmlns="">
          <p:pic>
            <p:nvPicPr>
              <p:cNvPr id="18" name="Viết tay 17">
                <a:extLst>
                  <a:ext uri="{FF2B5EF4-FFF2-40B4-BE49-F238E27FC236}">
                    <a16:creationId xmlns:a16="http://schemas.microsoft.com/office/drawing/2014/main" id="{4692C4BF-8ACB-52EA-E3D9-D9838867035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61593" y="5668052"/>
                <a:ext cx="2911320" cy="60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Nhóm 29">
            <a:extLst>
              <a:ext uri="{FF2B5EF4-FFF2-40B4-BE49-F238E27FC236}">
                <a16:creationId xmlns:a16="http://schemas.microsoft.com/office/drawing/2014/main" id="{28B72874-102B-9D58-A13A-6AFC0A5DD104}"/>
              </a:ext>
            </a:extLst>
          </p:cNvPr>
          <p:cNvGrpSpPr/>
          <p:nvPr/>
        </p:nvGrpSpPr>
        <p:grpSpPr>
          <a:xfrm>
            <a:off x="488153" y="6177092"/>
            <a:ext cx="174960" cy="129240"/>
            <a:chOff x="488153" y="6177092"/>
            <a:chExt cx="174960" cy="12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Viết tay 19">
                  <a:extLst>
                    <a:ext uri="{FF2B5EF4-FFF2-40B4-BE49-F238E27FC236}">
                      <a16:creationId xmlns:a16="http://schemas.microsoft.com/office/drawing/2014/main" id="{80A48829-1DEA-9C59-6BE2-BF105E95FA03}"/>
                    </a:ext>
                  </a:extLst>
                </p14:cNvPr>
                <p14:cNvContentPartPr/>
                <p14:nvPr/>
              </p14:nvContentPartPr>
              <p14:xfrm>
                <a:off x="488153" y="6296972"/>
                <a:ext cx="1800" cy="3960"/>
              </p14:xfrm>
            </p:contentPart>
          </mc:Choice>
          <mc:Fallback xmlns="">
            <p:pic>
              <p:nvPicPr>
                <p:cNvPr id="20" name="Viết tay 19">
                  <a:extLst>
                    <a:ext uri="{FF2B5EF4-FFF2-40B4-BE49-F238E27FC236}">
                      <a16:creationId xmlns:a16="http://schemas.microsoft.com/office/drawing/2014/main" id="{80A48829-1DEA-9C59-6BE2-BF105E95FA0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25153" y="6233972"/>
                  <a:ext cx="1274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Viết tay 21">
                  <a:extLst>
                    <a:ext uri="{FF2B5EF4-FFF2-40B4-BE49-F238E27FC236}">
                      <a16:creationId xmlns:a16="http://schemas.microsoft.com/office/drawing/2014/main" id="{176E804B-18E0-F2F8-BD39-F18E8B3BAE09}"/>
                    </a:ext>
                  </a:extLst>
                </p14:cNvPr>
                <p14:cNvContentPartPr/>
                <p14:nvPr/>
              </p14:nvContentPartPr>
              <p14:xfrm>
                <a:off x="489593" y="6177092"/>
                <a:ext cx="173520" cy="129240"/>
              </p14:xfrm>
            </p:contentPart>
          </mc:Choice>
          <mc:Fallback xmlns="">
            <p:pic>
              <p:nvPicPr>
                <p:cNvPr id="22" name="Viết tay 21">
                  <a:extLst>
                    <a:ext uri="{FF2B5EF4-FFF2-40B4-BE49-F238E27FC236}">
                      <a16:creationId xmlns:a16="http://schemas.microsoft.com/office/drawing/2014/main" id="{176E804B-18E0-F2F8-BD39-F18E8B3BAE0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26953" y="6114452"/>
                  <a:ext cx="299160" cy="254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A81EB246-4BB7-AAAE-FB2D-B8CD19A57139}"/>
              </a:ext>
            </a:extLst>
          </p:cNvPr>
          <p:cNvSpPr txBox="1"/>
          <p:nvPr/>
        </p:nvSpPr>
        <p:spPr>
          <a:xfrm>
            <a:off x="1469522" y="5680941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87E03"/>
                </a:solidFill>
              </a:rPr>
              <a:t>UI - Admin</a:t>
            </a:r>
          </a:p>
        </p:txBody>
      </p:sp>
      <p:sp>
        <p:nvSpPr>
          <p:cNvPr id="32" name="Hộp Văn bản 31">
            <a:extLst>
              <a:ext uri="{FF2B5EF4-FFF2-40B4-BE49-F238E27FC236}">
                <a16:creationId xmlns:a16="http://schemas.microsoft.com/office/drawing/2014/main" id="{C142AA53-CDAD-26C1-6DE9-2E368C3690DC}"/>
              </a:ext>
            </a:extLst>
          </p:cNvPr>
          <p:cNvSpPr txBox="1"/>
          <p:nvPr/>
        </p:nvSpPr>
        <p:spPr>
          <a:xfrm>
            <a:off x="2903037" y="1608720"/>
            <a:ext cx="104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83E03"/>
                </a:solidFill>
              </a:rPr>
              <a:t>UI - User</a:t>
            </a:r>
          </a:p>
        </p:txBody>
      </p:sp>
      <p:sp>
        <p:nvSpPr>
          <p:cNvPr id="33" name="TextBox 2">
            <a:extLst>
              <a:ext uri="{FF2B5EF4-FFF2-40B4-BE49-F238E27FC236}">
                <a16:creationId xmlns:a16="http://schemas.microsoft.com/office/drawing/2014/main" id="{F4BD0AF6-CEED-7523-7429-C7B11393A16A}"/>
              </a:ext>
            </a:extLst>
          </p:cNvPr>
          <p:cNvSpPr txBox="1"/>
          <p:nvPr/>
        </p:nvSpPr>
        <p:spPr>
          <a:xfrm>
            <a:off x="4515119" y="355961"/>
            <a:ext cx="388871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500" b="1" dirty="0">
                <a:solidFill>
                  <a:schemeClr val="bg2">
                    <a:lumMod val="25000"/>
                  </a:schemeClr>
                </a:solidFill>
              </a:rPr>
              <a:t>MID-SEMINAR</a:t>
            </a:r>
            <a:endParaRPr lang="en-US" sz="45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4" name="Hộp Văn bản 33">
            <a:extLst>
              <a:ext uri="{FF2B5EF4-FFF2-40B4-BE49-F238E27FC236}">
                <a16:creationId xmlns:a16="http://schemas.microsoft.com/office/drawing/2014/main" id="{F85A7B87-B72B-3995-A225-61CE5774A621}"/>
              </a:ext>
            </a:extLst>
          </p:cNvPr>
          <p:cNvSpPr txBox="1"/>
          <p:nvPr/>
        </p:nvSpPr>
        <p:spPr>
          <a:xfrm>
            <a:off x="4028207" y="5685692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82566"/>
                </a:solidFill>
              </a:rPr>
              <a:t>CSDL - NoSQL</a:t>
            </a:r>
          </a:p>
        </p:txBody>
      </p:sp>
      <p:sp>
        <p:nvSpPr>
          <p:cNvPr id="35" name="Hộp Văn bản 34">
            <a:extLst>
              <a:ext uri="{FF2B5EF4-FFF2-40B4-BE49-F238E27FC236}">
                <a16:creationId xmlns:a16="http://schemas.microsoft.com/office/drawing/2014/main" id="{D647DA2F-96EF-CB04-C252-D14FFEAE3E80}"/>
              </a:ext>
            </a:extLst>
          </p:cNvPr>
          <p:cNvSpPr txBox="1"/>
          <p:nvPr/>
        </p:nvSpPr>
        <p:spPr>
          <a:xfrm>
            <a:off x="5803640" y="1608720"/>
            <a:ext cx="87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B2591"/>
                </a:solidFill>
              </a:rPr>
              <a:t>BCrypt</a:t>
            </a:r>
            <a:endParaRPr lang="en-US" dirty="0">
              <a:solidFill>
                <a:srgbClr val="AB2591"/>
              </a:solidFill>
            </a:endParaRPr>
          </a:p>
        </p:txBody>
      </p:sp>
      <p:sp>
        <p:nvSpPr>
          <p:cNvPr id="36" name="Hộp Văn bản 35">
            <a:extLst>
              <a:ext uri="{FF2B5EF4-FFF2-40B4-BE49-F238E27FC236}">
                <a16:creationId xmlns:a16="http://schemas.microsoft.com/office/drawing/2014/main" id="{67DBEC6D-B836-6A75-428D-EBE6EB70BD7C}"/>
              </a:ext>
            </a:extLst>
          </p:cNvPr>
          <p:cNvSpPr txBox="1"/>
          <p:nvPr/>
        </p:nvSpPr>
        <p:spPr>
          <a:xfrm>
            <a:off x="7241719" y="5685433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6325DE"/>
                </a:solidFill>
              </a:rPr>
              <a:t>MailKit</a:t>
            </a:r>
            <a:endParaRPr lang="en-US" dirty="0">
              <a:solidFill>
                <a:srgbClr val="6325DE"/>
              </a:solidFill>
            </a:endParaRPr>
          </a:p>
        </p:txBody>
      </p:sp>
      <p:sp>
        <p:nvSpPr>
          <p:cNvPr id="37" name="Hộp Văn bản 36">
            <a:extLst>
              <a:ext uri="{FF2B5EF4-FFF2-40B4-BE49-F238E27FC236}">
                <a16:creationId xmlns:a16="http://schemas.microsoft.com/office/drawing/2014/main" id="{EB463A6D-2828-7341-60B3-B90285A4E17A}"/>
              </a:ext>
            </a:extLst>
          </p:cNvPr>
          <p:cNvSpPr txBox="1"/>
          <p:nvPr/>
        </p:nvSpPr>
        <p:spPr>
          <a:xfrm>
            <a:off x="8075943" y="1608720"/>
            <a:ext cx="193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97FE"/>
                </a:solidFill>
              </a:rPr>
              <a:t>Ongoing Features</a:t>
            </a:r>
          </a:p>
        </p:txBody>
      </p:sp>
      <p:sp>
        <p:nvSpPr>
          <p:cNvPr id="38" name="Hộp Văn bản 37">
            <a:extLst>
              <a:ext uri="{FF2B5EF4-FFF2-40B4-BE49-F238E27FC236}">
                <a16:creationId xmlns:a16="http://schemas.microsoft.com/office/drawing/2014/main" id="{D10C6B3A-EBF2-C1A7-2746-1CBB23978E80}"/>
              </a:ext>
            </a:extLst>
          </p:cNvPr>
          <p:cNvSpPr txBox="1"/>
          <p:nvPr/>
        </p:nvSpPr>
        <p:spPr>
          <a:xfrm>
            <a:off x="10013650" y="5680682"/>
            <a:ext cx="893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A443"/>
                </a:solidFill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905627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E81D9-DDC5-BC19-BC1B-8FC8A6031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!! Bốn" descr="A black screen with a light bulb&#10;&#10;Description automatically generated">
            <a:extLst>
              <a:ext uri="{FF2B5EF4-FFF2-40B4-BE49-F238E27FC236}">
                <a16:creationId xmlns:a16="http://schemas.microsoft.com/office/drawing/2014/main" id="{069ED8D1-96AF-900E-644B-BEB37206BC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3" t="17537" r="68191" b="59834"/>
          <a:stretch/>
        </p:blipFill>
        <p:spPr>
          <a:xfrm rot="10800000">
            <a:off x="883272" y="1164597"/>
            <a:ext cx="4246416" cy="4059074"/>
          </a:xfrm>
          <a:prstGeom prst="rect">
            <a:avLst/>
          </a:prstGeom>
        </p:spPr>
      </p:pic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5A96CC4E-AF34-0B5F-C259-D22B21F01884}"/>
              </a:ext>
            </a:extLst>
          </p:cNvPr>
          <p:cNvSpPr/>
          <p:nvPr/>
        </p:nvSpPr>
        <p:spPr>
          <a:xfrm>
            <a:off x="6073339" y="819772"/>
            <a:ext cx="4140200" cy="1007533"/>
          </a:xfrm>
          <a:prstGeom prst="round2DiagRect">
            <a:avLst/>
          </a:prstGeom>
          <a:noFill/>
          <a:ln w="57150">
            <a:solidFill>
              <a:srgbClr val="F83E0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Diagonal Corners Rounded 14">
            <a:extLst>
              <a:ext uri="{FF2B5EF4-FFF2-40B4-BE49-F238E27FC236}">
                <a16:creationId xmlns:a16="http://schemas.microsoft.com/office/drawing/2014/main" id="{075BEA68-9756-E0B8-2499-52497BDE9D0B}"/>
              </a:ext>
            </a:extLst>
          </p:cNvPr>
          <p:cNvSpPr/>
          <p:nvPr/>
        </p:nvSpPr>
        <p:spPr>
          <a:xfrm>
            <a:off x="6073339" y="2581852"/>
            <a:ext cx="4140200" cy="1007533"/>
          </a:xfrm>
          <a:prstGeom prst="round2DiagRect">
            <a:avLst/>
          </a:prstGeom>
          <a:noFill/>
          <a:ln w="57150">
            <a:solidFill>
              <a:srgbClr val="F83E0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Diagonal Corners Rounded 15">
            <a:extLst>
              <a:ext uri="{FF2B5EF4-FFF2-40B4-BE49-F238E27FC236}">
                <a16:creationId xmlns:a16="http://schemas.microsoft.com/office/drawing/2014/main" id="{A30F4FBB-2F01-288E-D9BE-9619FEB01B61}"/>
              </a:ext>
            </a:extLst>
          </p:cNvPr>
          <p:cNvSpPr/>
          <p:nvPr/>
        </p:nvSpPr>
        <p:spPr>
          <a:xfrm>
            <a:off x="6073339" y="4426573"/>
            <a:ext cx="4140200" cy="1007533"/>
          </a:xfrm>
          <a:prstGeom prst="round2DiagRect">
            <a:avLst/>
          </a:prstGeom>
          <a:noFill/>
          <a:ln w="57150">
            <a:solidFill>
              <a:srgbClr val="F83E0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!! Năm" descr="A screenshot of a video game&#10;&#10;Description automatically generated">
            <a:extLst>
              <a:ext uri="{FF2B5EF4-FFF2-40B4-BE49-F238E27FC236}">
                <a16:creationId xmlns:a16="http://schemas.microsoft.com/office/drawing/2014/main" id="{F230A26F-1AD3-E88B-37D5-A35F46CFA7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9" t="32687" r="59609" b="48106"/>
          <a:stretch/>
        </p:blipFill>
        <p:spPr>
          <a:xfrm>
            <a:off x="3377408" y="4089717"/>
            <a:ext cx="898064" cy="922243"/>
          </a:xfrm>
          <a:prstGeom prst="rect">
            <a:avLst/>
          </a:prstGeom>
        </p:spPr>
      </p:pic>
      <p:pic>
        <p:nvPicPr>
          <p:cNvPr id="7" name="!! Má" descr="A black screen with a light bulb&#10;&#10;Description automatically generated">
            <a:extLst>
              <a:ext uri="{FF2B5EF4-FFF2-40B4-BE49-F238E27FC236}">
                <a16:creationId xmlns:a16="http://schemas.microsoft.com/office/drawing/2014/main" id="{359AE7DE-BA7B-F8FC-F7DC-FEF98D8BC4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3" t="17537" r="68191" b="59834"/>
          <a:stretch/>
        </p:blipFill>
        <p:spPr>
          <a:xfrm>
            <a:off x="773206" y="681995"/>
            <a:ext cx="4246416" cy="40590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A2F6A0-1673-F1EF-9EDF-FA321D37E84E}"/>
              </a:ext>
            </a:extLst>
          </p:cNvPr>
          <p:cNvSpPr txBox="1"/>
          <p:nvPr/>
        </p:nvSpPr>
        <p:spPr>
          <a:xfrm>
            <a:off x="6234588" y="1138872"/>
            <a:ext cx="414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tserrat SemiBold" pitchFamily="2" charset="0"/>
              </a:rPr>
              <a:t>Sử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dụng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FrameWork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Bunifu</a:t>
            </a:r>
            <a:endParaRPr lang="en-US" dirty="0">
              <a:latin typeface="Montserrat Semi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4583FB-5927-E6BF-B7FD-58BD509F6AE7}"/>
              </a:ext>
            </a:extLst>
          </p:cNvPr>
          <p:cNvSpPr txBox="1"/>
          <p:nvPr/>
        </p:nvSpPr>
        <p:spPr>
          <a:xfrm>
            <a:off x="6128371" y="2623953"/>
            <a:ext cx="414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 SemiBold" pitchFamily="2" charset="0"/>
              </a:rPr>
              <a:t>Thông qua </a:t>
            </a:r>
            <a:r>
              <a:rPr lang="en-US" dirty="0" err="1">
                <a:latin typeface="Montserrat SemiBold" pitchFamily="2" charset="0"/>
              </a:rPr>
              <a:t>Bunifu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tạo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ra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các</a:t>
            </a:r>
            <a:r>
              <a:rPr lang="en-US" dirty="0">
                <a:latin typeface="Montserrat SemiBold" pitchFamily="2" charset="0"/>
              </a:rPr>
              <a:t> User Control </a:t>
            </a:r>
            <a:r>
              <a:rPr lang="en-US" dirty="0" err="1">
                <a:latin typeface="Montserrat SemiBold" pitchFamily="2" charset="0"/>
              </a:rPr>
              <a:t>sử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dụng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trong</a:t>
            </a:r>
            <a:r>
              <a:rPr lang="en-US" dirty="0">
                <a:latin typeface="Montserrat SemiBold" pitchFamily="2" charset="0"/>
              </a:rPr>
              <a:t> Form </a:t>
            </a:r>
            <a:r>
              <a:rPr lang="en-US" dirty="0" err="1">
                <a:latin typeface="Montserrat SemiBold" pitchFamily="2" charset="0"/>
              </a:rPr>
              <a:t>chính</a:t>
            </a:r>
            <a:endParaRPr lang="en-US" dirty="0">
              <a:latin typeface="Montserrat SemiBold" pitchFamily="2" charset="0"/>
            </a:endParaRPr>
          </a:p>
          <a:p>
            <a:endParaRPr lang="en-US" dirty="0">
              <a:latin typeface="Montserrat SemiBold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4D0927-84A8-4BF4-4273-A1CC1CA30F57}"/>
              </a:ext>
            </a:extLst>
          </p:cNvPr>
          <p:cNvSpPr txBox="1"/>
          <p:nvPr/>
        </p:nvSpPr>
        <p:spPr>
          <a:xfrm>
            <a:off x="6234588" y="4738816"/>
            <a:ext cx="4030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tserrat SemiBold" pitchFamily="2" charset="0"/>
              </a:rPr>
              <a:t>Thiết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kế</a:t>
            </a:r>
            <a:r>
              <a:rPr lang="en-US" dirty="0">
                <a:latin typeface="Montserrat SemiBold" pitchFamily="2" charset="0"/>
              </a:rPr>
              <a:t> UI </a:t>
            </a:r>
            <a:r>
              <a:rPr lang="en-US" dirty="0" err="1">
                <a:latin typeface="Montserrat SemiBold" pitchFamily="2" charset="0"/>
              </a:rPr>
              <a:t>theo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cơ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chế</a:t>
            </a:r>
            <a:r>
              <a:rPr lang="en-US" dirty="0">
                <a:latin typeface="Montserrat SemiBold" pitchFamily="2" charset="0"/>
              </a:rPr>
              <a:t> Grid</a:t>
            </a:r>
          </a:p>
          <a:p>
            <a:endParaRPr lang="en-US" dirty="0">
              <a:latin typeface="Montserrat SemiBold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D451529-710C-937D-01E2-A2CC490DDF52}"/>
              </a:ext>
            </a:extLst>
          </p:cNvPr>
          <p:cNvSpPr txBox="1">
            <a:spLocks/>
          </p:cNvSpPr>
          <p:nvPr/>
        </p:nvSpPr>
        <p:spPr>
          <a:xfrm>
            <a:off x="883271" y="5011960"/>
            <a:ext cx="4211876" cy="1343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dirty="0">
                <a:solidFill>
                  <a:srgbClr val="F83E03"/>
                </a:solidFill>
                <a:latin typeface="Montserrat Black" panose="00000A00000000000000" pitchFamily="2" charset="0"/>
              </a:rPr>
              <a:t>USER - UI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B1D32A9-2F2D-6338-A55B-9D68C477FA19}"/>
              </a:ext>
            </a:extLst>
          </p:cNvPr>
          <p:cNvGrpSpPr/>
          <p:nvPr/>
        </p:nvGrpSpPr>
        <p:grpSpPr>
          <a:xfrm>
            <a:off x="4599131" y="1323539"/>
            <a:ext cx="1474208" cy="3606800"/>
            <a:chOff x="3953933" y="1121834"/>
            <a:chExt cx="1346200" cy="3606800"/>
          </a:xfrm>
        </p:grpSpPr>
        <p:cxnSp>
          <p:nvCxnSpPr>
            <p:cNvPr id="8" name="Connector: Elbow 7">
              <a:extLst>
                <a:ext uri="{FF2B5EF4-FFF2-40B4-BE49-F238E27FC236}">
                  <a16:creationId xmlns:a16="http://schemas.microsoft.com/office/drawing/2014/main" id="{DFC5AB70-0753-C5DF-7AB7-E3CBF4416AA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953933" y="1121834"/>
              <a:ext cx="1346200" cy="1087966"/>
            </a:xfrm>
            <a:prstGeom prst="bentConnector3">
              <a:avLst/>
            </a:prstGeom>
            <a:ln w="57150">
              <a:solidFill>
                <a:srgbClr val="F83E03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0C8B33C-D870-932D-4A5A-1C0D23F9E933}"/>
                </a:ext>
              </a:extLst>
            </p:cNvPr>
            <p:cNvCxnSpPr>
              <a:cxnSpLocks/>
            </p:cNvCxnSpPr>
            <p:nvPr/>
          </p:nvCxnSpPr>
          <p:spPr>
            <a:xfrm>
              <a:off x="4030133" y="2883913"/>
              <a:ext cx="1270000" cy="0"/>
            </a:xfrm>
            <a:prstGeom prst="straightConnector1">
              <a:avLst/>
            </a:prstGeom>
            <a:ln w="57150">
              <a:solidFill>
                <a:srgbClr val="F83E03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83236F63-4784-5A17-FF94-E96D6E25402E}"/>
                </a:ext>
              </a:extLst>
            </p:cNvPr>
            <p:cNvCxnSpPr/>
            <p:nvPr/>
          </p:nvCxnSpPr>
          <p:spPr>
            <a:xfrm>
              <a:off x="3953933" y="3429000"/>
              <a:ext cx="1346200" cy="1299634"/>
            </a:xfrm>
            <a:prstGeom prst="bentConnector3">
              <a:avLst/>
            </a:prstGeom>
            <a:ln w="57150">
              <a:solidFill>
                <a:srgbClr val="F83E03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6137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A9E0E-95A0-1B39-A428-CCEA7A716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!! 2" descr="A pink circle with a white circle on it&#10;&#10;Description automatically generated">
            <a:extLst>
              <a:ext uri="{FF2B5EF4-FFF2-40B4-BE49-F238E27FC236}">
                <a16:creationId xmlns:a16="http://schemas.microsoft.com/office/drawing/2014/main" id="{E39F93C7-9F20-2497-7A55-E1BEA33EC4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9" t="61774" r="56315" b="15598"/>
          <a:stretch/>
        </p:blipFill>
        <p:spPr>
          <a:xfrm>
            <a:off x="4113149" y="4470399"/>
            <a:ext cx="1381761" cy="1320800"/>
          </a:xfrm>
          <a:prstGeom prst="rect">
            <a:avLst/>
          </a:prstGeom>
        </p:spPr>
      </p:pic>
      <p:pic>
        <p:nvPicPr>
          <p:cNvPr id="5" name="!! Bốn" descr="A black screen with a light bulb&#10;&#10;Description automatically generated">
            <a:extLst>
              <a:ext uri="{FF2B5EF4-FFF2-40B4-BE49-F238E27FC236}">
                <a16:creationId xmlns:a16="http://schemas.microsoft.com/office/drawing/2014/main" id="{982E9E6B-42C8-B26F-974F-71D4C61D86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3" t="17537" r="68191" b="59834"/>
          <a:stretch/>
        </p:blipFill>
        <p:spPr>
          <a:xfrm>
            <a:off x="2717799" y="1845702"/>
            <a:ext cx="1381761" cy="1320801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6610B131-9C93-5A08-BD98-041D39B1DB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24" y="835045"/>
            <a:ext cx="11673846" cy="5836923"/>
          </a:xfrm>
          <a:prstGeom prst="rect">
            <a:avLst/>
          </a:prstGeom>
        </p:spPr>
      </p:pic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3DC9B2E1-5373-4B4E-FEB1-5E36873BCC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92" t="17605" r="20410" b="59767"/>
          <a:stretch/>
        </p:blipFill>
        <p:spPr>
          <a:xfrm>
            <a:off x="8347133" y="1862607"/>
            <a:ext cx="1330613" cy="1320801"/>
          </a:xfrm>
          <a:prstGeom prst="rect">
            <a:avLst/>
          </a:prstGeom>
        </p:spPr>
      </p:pic>
      <p:pic>
        <p:nvPicPr>
          <p:cNvPr id="11" name="!! Một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2F38680-3235-F219-3852-B25A0C517B5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9" t="62131" r="80316" b="16459"/>
          <a:stretch/>
        </p:blipFill>
        <p:spPr>
          <a:xfrm>
            <a:off x="1351452" y="4470399"/>
            <a:ext cx="1320800" cy="1249681"/>
          </a:xfrm>
          <a:prstGeom prst="rect">
            <a:avLst/>
          </a:prstGeom>
        </p:spPr>
      </p:pic>
      <p:pic>
        <p:nvPicPr>
          <p:cNvPr id="15" name="!! 1" descr="A pink circle with a white circle on it&#10;&#10;Description automatically generated">
            <a:extLst>
              <a:ext uri="{FF2B5EF4-FFF2-40B4-BE49-F238E27FC236}">
                <a16:creationId xmlns:a16="http://schemas.microsoft.com/office/drawing/2014/main" id="{627C6A01-C1F1-960F-F475-16AD86E2F8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9" t="61774" r="56315" b="15598"/>
          <a:stretch/>
        </p:blipFill>
        <p:spPr>
          <a:xfrm>
            <a:off x="4104815" y="4470399"/>
            <a:ext cx="1381761" cy="1320800"/>
          </a:xfrm>
          <a:prstGeom prst="rect">
            <a:avLst/>
          </a:prstGeom>
        </p:spPr>
      </p:pic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290ABEB-C27F-C0EB-2665-FE1015B1E82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22" t="60176" r="7751" b="13663"/>
          <a:stretch/>
        </p:blipFill>
        <p:spPr>
          <a:xfrm>
            <a:off x="9769959" y="4331756"/>
            <a:ext cx="1380641" cy="1526965"/>
          </a:xfrm>
          <a:prstGeom prst="rect">
            <a:avLst/>
          </a:prstGeom>
        </p:spPr>
      </p:pic>
      <p:pic>
        <p:nvPicPr>
          <p:cNvPr id="3" name="!! Má" descr="A black screen with a light bulb&#10;&#10;Description automatically generated">
            <a:extLst>
              <a:ext uri="{FF2B5EF4-FFF2-40B4-BE49-F238E27FC236}">
                <a16:creationId xmlns:a16="http://schemas.microsoft.com/office/drawing/2014/main" id="{656B72EF-75C4-3B90-0BAE-C9E45806C0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3" t="17537" r="68191" b="59834"/>
          <a:stretch/>
        </p:blipFill>
        <p:spPr>
          <a:xfrm>
            <a:off x="2717799" y="1845702"/>
            <a:ext cx="1381761" cy="1320801"/>
          </a:xfrm>
          <a:prstGeom prst="rect">
            <a:avLst/>
          </a:prstGeom>
        </p:spPr>
      </p:pic>
      <p:pic>
        <p:nvPicPr>
          <p:cNvPr id="19" name="Picture 18" descr="A purple circle with white dots on a black background&#10;&#10;Description automatically generated">
            <a:extLst>
              <a:ext uri="{FF2B5EF4-FFF2-40B4-BE49-F238E27FC236}">
                <a16:creationId xmlns:a16="http://schemas.microsoft.com/office/drawing/2014/main" id="{06074E81-5766-779A-41BE-C29226680EC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22" t="17391" r="44380" b="57718"/>
          <a:stretch/>
        </p:blipFill>
        <p:spPr>
          <a:xfrm>
            <a:off x="5558040" y="1862607"/>
            <a:ext cx="1330613" cy="1452880"/>
          </a:xfrm>
          <a:prstGeom prst="rect">
            <a:avLst/>
          </a:prstGeom>
        </p:spPr>
      </p:pic>
      <p:pic>
        <p:nvPicPr>
          <p:cNvPr id="21" name="Picture 20" descr="A purple circle with a white circle in the middle&#10;&#10;Description automatically generated">
            <a:extLst>
              <a:ext uri="{FF2B5EF4-FFF2-40B4-BE49-F238E27FC236}">
                <a16:creationId xmlns:a16="http://schemas.microsoft.com/office/drawing/2014/main" id="{2EC0F3CD-B262-F69F-15B0-A5A565EE724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19" t="57802" r="30470" b="12803"/>
          <a:stretch/>
        </p:blipFill>
        <p:spPr>
          <a:xfrm>
            <a:off x="6819733" y="4199674"/>
            <a:ext cx="1682340" cy="1715783"/>
          </a:xfrm>
          <a:prstGeom prst="rect">
            <a:avLst/>
          </a:prstGeom>
        </p:spPr>
      </p:pic>
      <p:pic>
        <p:nvPicPr>
          <p:cNvPr id="23" name="!! Năm" descr="A screenshot of a video game&#10;&#10;Description automatically generated">
            <a:extLst>
              <a:ext uri="{FF2B5EF4-FFF2-40B4-BE49-F238E27FC236}">
                <a16:creationId xmlns:a16="http://schemas.microsoft.com/office/drawing/2014/main" id="{AFB5381C-04F5-FE2D-33B0-72D9B214532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9" t="32687" r="59609" b="48106"/>
          <a:stretch/>
        </p:blipFill>
        <p:spPr>
          <a:xfrm>
            <a:off x="3134359" y="4331756"/>
            <a:ext cx="570655" cy="586019"/>
          </a:xfrm>
          <a:prstGeom prst="rect">
            <a:avLst/>
          </a:prstGeom>
        </p:spPr>
      </p:pic>
      <p:pic>
        <p:nvPicPr>
          <p:cNvPr id="24" name="!! Hai" descr="A screenshot of a video game&#10;&#10;Description automatically generated">
            <a:extLst>
              <a:ext uri="{FF2B5EF4-FFF2-40B4-BE49-F238E27FC236}">
                <a16:creationId xmlns:a16="http://schemas.microsoft.com/office/drawing/2014/main" id="{31BDD6BC-11D7-F6BB-2213-29A6A2F8C1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" t="32643" r="88079" b="47680"/>
          <a:stretch/>
        </p:blipFill>
        <p:spPr>
          <a:xfrm>
            <a:off x="1741251" y="2734733"/>
            <a:ext cx="584880" cy="621435"/>
          </a:xfrm>
          <a:prstGeom prst="rect">
            <a:avLst/>
          </a:prstGeom>
        </p:spPr>
      </p:pic>
      <p:pic>
        <p:nvPicPr>
          <p:cNvPr id="25" name="!!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0ED8FA38-964A-A76C-5A4E-591B016E7A6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85" t="32882" r="31482" b="47911"/>
          <a:stretch/>
        </p:blipFill>
        <p:spPr>
          <a:xfrm>
            <a:off x="4579033" y="2780487"/>
            <a:ext cx="499533" cy="575681"/>
          </a:xfrm>
          <a:prstGeom prst="rect">
            <a:avLst/>
          </a:prstGeom>
        </p:spPr>
      </p:pic>
      <p:pic>
        <p:nvPicPr>
          <p:cNvPr id="26" name="Picture 25" descr="A screenshot of a video game&#10;&#10;Description automatically generated">
            <a:extLst>
              <a:ext uri="{FF2B5EF4-FFF2-40B4-BE49-F238E27FC236}">
                <a16:creationId xmlns:a16="http://schemas.microsoft.com/office/drawing/2014/main" id="{B2675529-930B-2667-6038-F71E46EA329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04" t="33339" r="2777" b="50000"/>
          <a:stretch/>
        </p:blipFill>
        <p:spPr>
          <a:xfrm>
            <a:off x="5948519" y="4331756"/>
            <a:ext cx="549654" cy="507723"/>
          </a:xfrm>
          <a:prstGeom prst="rect">
            <a:avLst/>
          </a:prstGeom>
        </p:spPr>
      </p:pic>
      <p:pic>
        <p:nvPicPr>
          <p:cNvPr id="27" name="Picture 26" descr="A screenshot of a video game&#10;&#10;Description automatically generated">
            <a:extLst>
              <a:ext uri="{FF2B5EF4-FFF2-40B4-BE49-F238E27FC236}">
                <a16:creationId xmlns:a16="http://schemas.microsoft.com/office/drawing/2014/main" id="{D55FBCC7-2DE8-66D8-C339-5C0F5E84FEF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8" t="53340" r="74241" b="29670"/>
          <a:stretch/>
        </p:blipFill>
        <p:spPr>
          <a:xfrm>
            <a:off x="7368127" y="2780487"/>
            <a:ext cx="501202" cy="480505"/>
          </a:xfrm>
          <a:prstGeom prst="rect">
            <a:avLst/>
          </a:prstGeom>
        </p:spPr>
      </p:pic>
      <p:pic>
        <p:nvPicPr>
          <p:cNvPr id="28" name="Picture 27" descr="A screenshot of a video game&#10;&#10;Description automatically generated">
            <a:extLst>
              <a:ext uri="{FF2B5EF4-FFF2-40B4-BE49-F238E27FC236}">
                <a16:creationId xmlns:a16="http://schemas.microsoft.com/office/drawing/2014/main" id="{26EE1E3B-F2BA-2671-DFE9-A9B40804766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76" t="53340" r="46065" b="28930"/>
          <a:stretch/>
        </p:blipFill>
        <p:spPr>
          <a:xfrm>
            <a:off x="8741678" y="4393828"/>
            <a:ext cx="547231" cy="523947"/>
          </a:xfrm>
          <a:prstGeom prst="rect">
            <a:avLst/>
          </a:prstGeom>
        </p:spPr>
      </p:pic>
      <p:pic>
        <p:nvPicPr>
          <p:cNvPr id="29" name="Picture 28" descr="A screenshot of a video game&#10;&#10;Description automatically generated">
            <a:extLst>
              <a:ext uri="{FF2B5EF4-FFF2-40B4-BE49-F238E27FC236}">
                <a16:creationId xmlns:a16="http://schemas.microsoft.com/office/drawing/2014/main" id="{25CB0445-2F33-7045-82A0-731A8C58DFE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90" t="52089" r="17190" b="28929"/>
          <a:stretch/>
        </p:blipFill>
        <p:spPr>
          <a:xfrm>
            <a:off x="10200982" y="2751608"/>
            <a:ext cx="499533" cy="54996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D9DBD8A-9987-0524-0B82-02CCD4C82CE2}"/>
              </a:ext>
            </a:extLst>
          </p:cNvPr>
          <p:cNvSpPr/>
          <p:nvPr/>
        </p:nvSpPr>
        <p:spPr>
          <a:xfrm flipH="1">
            <a:off x="4760221" y="1816888"/>
            <a:ext cx="45719" cy="45719"/>
          </a:xfrm>
          <a:prstGeom prst="ellipse">
            <a:avLst/>
          </a:prstGeom>
          <a:solidFill>
            <a:srgbClr val="AB25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" name="Viết tay 7">
                <a:extLst>
                  <a:ext uri="{FF2B5EF4-FFF2-40B4-BE49-F238E27FC236}">
                    <a16:creationId xmlns:a16="http://schemas.microsoft.com/office/drawing/2014/main" id="{A5420593-4334-131E-AB73-F7C05B7EB7FD}"/>
                  </a:ext>
                </a:extLst>
              </p14:cNvPr>
              <p14:cNvContentPartPr/>
              <p14:nvPr/>
            </p14:nvContentPartPr>
            <p14:xfrm>
              <a:off x="2268353" y="1470092"/>
              <a:ext cx="7121520" cy="591120"/>
            </p14:xfrm>
          </p:contentPart>
        </mc:Choice>
        <mc:Fallback xmlns="">
          <p:pic>
            <p:nvPicPr>
              <p:cNvPr id="8" name="Viết tay 7">
                <a:extLst>
                  <a:ext uri="{FF2B5EF4-FFF2-40B4-BE49-F238E27FC236}">
                    <a16:creationId xmlns:a16="http://schemas.microsoft.com/office/drawing/2014/main" id="{A5420593-4334-131E-AB73-F7C05B7EB7F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205713" y="1407092"/>
                <a:ext cx="7247160" cy="71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" name="Viết tay 9">
                <a:extLst>
                  <a:ext uri="{FF2B5EF4-FFF2-40B4-BE49-F238E27FC236}">
                    <a16:creationId xmlns:a16="http://schemas.microsoft.com/office/drawing/2014/main" id="{8A91866C-920A-F9F8-E001-8B4DB2089ED6}"/>
                  </a:ext>
                </a:extLst>
              </p14:cNvPr>
              <p14:cNvContentPartPr/>
              <p14:nvPr/>
            </p14:nvContentPartPr>
            <p14:xfrm>
              <a:off x="1225073" y="5757692"/>
              <a:ext cx="245520" cy="146880"/>
            </p14:xfrm>
          </p:contentPart>
        </mc:Choice>
        <mc:Fallback xmlns="">
          <p:pic>
            <p:nvPicPr>
              <p:cNvPr id="10" name="Viết tay 9">
                <a:extLst>
                  <a:ext uri="{FF2B5EF4-FFF2-40B4-BE49-F238E27FC236}">
                    <a16:creationId xmlns:a16="http://schemas.microsoft.com/office/drawing/2014/main" id="{8A91866C-920A-F9F8-E001-8B4DB2089ED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62433" y="5694692"/>
                <a:ext cx="37116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" name="Viết tay 11">
                <a:extLst>
                  <a:ext uri="{FF2B5EF4-FFF2-40B4-BE49-F238E27FC236}">
                    <a16:creationId xmlns:a16="http://schemas.microsoft.com/office/drawing/2014/main" id="{B1ACDF9F-4AE0-8CB2-4084-BF5F9B703504}"/>
                  </a:ext>
                </a:extLst>
              </p14:cNvPr>
              <p14:cNvContentPartPr/>
              <p14:nvPr/>
            </p14:nvContentPartPr>
            <p14:xfrm>
              <a:off x="1307873" y="5697212"/>
              <a:ext cx="1379520" cy="230760"/>
            </p14:xfrm>
          </p:contentPart>
        </mc:Choice>
        <mc:Fallback xmlns="">
          <p:pic>
            <p:nvPicPr>
              <p:cNvPr id="12" name="Viết tay 11">
                <a:extLst>
                  <a:ext uri="{FF2B5EF4-FFF2-40B4-BE49-F238E27FC236}">
                    <a16:creationId xmlns:a16="http://schemas.microsoft.com/office/drawing/2014/main" id="{B1ACDF9F-4AE0-8CB2-4084-BF5F9B70350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244873" y="5634572"/>
                <a:ext cx="150516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" name="Viết tay 12">
                <a:extLst>
                  <a:ext uri="{FF2B5EF4-FFF2-40B4-BE49-F238E27FC236}">
                    <a16:creationId xmlns:a16="http://schemas.microsoft.com/office/drawing/2014/main" id="{BC3C18F8-9791-68FB-04AA-1501F45A1C80}"/>
                  </a:ext>
                </a:extLst>
              </p14:cNvPr>
              <p14:cNvContentPartPr/>
              <p14:nvPr/>
            </p14:nvContentPartPr>
            <p14:xfrm>
              <a:off x="1331993" y="5768852"/>
              <a:ext cx="2188080" cy="500400"/>
            </p14:xfrm>
          </p:contentPart>
        </mc:Choice>
        <mc:Fallback xmlns="">
          <p:pic>
            <p:nvPicPr>
              <p:cNvPr id="13" name="Viết tay 12">
                <a:extLst>
                  <a:ext uri="{FF2B5EF4-FFF2-40B4-BE49-F238E27FC236}">
                    <a16:creationId xmlns:a16="http://schemas.microsoft.com/office/drawing/2014/main" id="{BC3C18F8-9791-68FB-04AA-1501F45A1C8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268993" y="5705852"/>
                <a:ext cx="2313720" cy="62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4" name="Viết tay 13">
                <a:extLst>
                  <a:ext uri="{FF2B5EF4-FFF2-40B4-BE49-F238E27FC236}">
                    <a16:creationId xmlns:a16="http://schemas.microsoft.com/office/drawing/2014/main" id="{D15267D4-EF13-9893-B345-B5E67F6CEAD4}"/>
                  </a:ext>
                </a:extLst>
              </p14:cNvPr>
              <p14:cNvContentPartPr/>
              <p14:nvPr/>
            </p14:nvContentPartPr>
            <p14:xfrm>
              <a:off x="498233" y="6035612"/>
              <a:ext cx="1103040" cy="205920"/>
            </p14:xfrm>
          </p:contentPart>
        </mc:Choice>
        <mc:Fallback xmlns="">
          <p:pic>
            <p:nvPicPr>
              <p:cNvPr id="14" name="Viết tay 13">
                <a:extLst>
                  <a:ext uri="{FF2B5EF4-FFF2-40B4-BE49-F238E27FC236}">
                    <a16:creationId xmlns:a16="http://schemas.microsoft.com/office/drawing/2014/main" id="{D15267D4-EF13-9893-B345-B5E67F6CEAD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35593" y="5972612"/>
                <a:ext cx="122868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Viết tay 15">
                <a:extLst>
                  <a:ext uri="{FF2B5EF4-FFF2-40B4-BE49-F238E27FC236}">
                    <a16:creationId xmlns:a16="http://schemas.microsoft.com/office/drawing/2014/main" id="{717E159A-01DA-8683-9D10-8D4BFC5401B7}"/>
                  </a:ext>
                </a:extLst>
              </p14:cNvPr>
              <p14:cNvContentPartPr/>
              <p14:nvPr/>
            </p14:nvContentPartPr>
            <p14:xfrm>
              <a:off x="3610073" y="5730332"/>
              <a:ext cx="2350080" cy="263880"/>
            </p14:xfrm>
          </p:contentPart>
        </mc:Choice>
        <mc:Fallback xmlns="">
          <p:pic>
            <p:nvPicPr>
              <p:cNvPr id="16" name="Viết tay 15">
                <a:extLst>
                  <a:ext uri="{FF2B5EF4-FFF2-40B4-BE49-F238E27FC236}">
                    <a16:creationId xmlns:a16="http://schemas.microsoft.com/office/drawing/2014/main" id="{717E159A-01DA-8683-9D10-8D4BFC5401B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547073" y="5667692"/>
                <a:ext cx="2475720" cy="3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8" name="Viết tay 17">
                <a:extLst>
                  <a:ext uri="{FF2B5EF4-FFF2-40B4-BE49-F238E27FC236}">
                    <a16:creationId xmlns:a16="http://schemas.microsoft.com/office/drawing/2014/main" id="{0C735BBA-DCA9-71C0-8F99-20896884CEF4}"/>
                  </a:ext>
                </a:extLst>
              </p14:cNvPr>
              <p14:cNvContentPartPr/>
              <p14:nvPr/>
            </p14:nvContentPartPr>
            <p14:xfrm>
              <a:off x="6794993" y="5655812"/>
              <a:ext cx="4845960" cy="349560"/>
            </p14:xfrm>
          </p:contentPart>
        </mc:Choice>
        <mc:Fallback xmlns="">
          <p:pic>
            <p:nvPicPr>
              <p:cNvPr id="18" name="Viết tay 17">
                <a:extLst>
                  <a:ext uri="{FF2B5EF4-FFF2-40B4-BE49-F238E27FC236}">
                    <a16:creationId xmlns:a16="http://schemas.microsoft.com/office/drawing/2014/main" id="{0C735BBA-DCA9-71C0-8F99-20896884CEF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732353" y="5593172"/>
                <a:ext cx="4971600" cy="47520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53DDBA4D-02B0-E5C2-870D-4857A4F42286}"/>
              </a:ext>
            </a:extLst>
          </p:cNvPr>
          <p:cNvSpPr txBox="1"/>
          <p:nvPr/>
        </p:nvSpPr>
        <p:spPr>
          <a:xfrm>
            <a:off x="1469522" y="5680941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87E03"/>
                </a:solidFill>
              </a:rPr>
              <a:t>UI - Admin</a:t>
            </a:r>
          </a:p>
        </p:txBody>
      </p:sp>
      <p:sp>
        <p:nvSpPr>
          <p:cNvPr id="22" name="Hộp Văn bản 21">
            <a:extLst>
              <a:ext uri="{FF2B5EF4-FFF2-40B4-BE49-F238E27FC236}">
                <a16:creationId xmlns:a16="http://schemas.microsoft.com/office/drawing/2014/main" id="{07C5FDD9-90A6-B3ED-86B1-572BDC000049}"/>
              </a:ext>
            </a:extLst>
          </p:cNvPr>
          <p:cNvSpPr txBox="1"/>
          <p:nvPr/>
        </p:nvSpPr>
        <p:spPr>
          <a:xfrm>
            <a:off x="2903037" y="1608720"/>
            <a:ext cx="104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83E03"/>
                </a:solidFill>
              </a:rPr>
              <a:t>UI - User</a:t>
            </a:r>
          </a:p>
        </p:txBody>
      </p:sp>
      <p:sp>
        <p:nvSpPr>
          <p:cNvPr id="30" name="TextBox 2">
            <a:extLst>
              <a:ext uri="{FF2B5EF4-FFF2-40B4-BE49-F238E27FC236}">
                <a16:creationId xmlns:a16="http://schemas.microsoft.com/office/drawing/2014/main" id="{F52639C8-C966-E08C-6F6D-182DC162F815}"/>
              </a:ext>
            </a:extLst>
          </p:cNvPr>
          <p:cNvSpPr txBox="1"/>
          <p:nvPr/>
        </p:nvSpPr>
        <p:spPr>
          <a:xfrm>
            <a:off x="4515119" y="355961"/>
            <a:ext cx="388871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500" b="1" dirty="0">
                <a:solidFill>
                  <a:schemeClr val="bg2">
                    <a:lumMod val="25000"/>
                  </a:schemeClr>
                </a:solidFill>
              </a:rPr>
              <a:t>MID-SEMINAR</a:t>
            </a:r>
            <a:endParaRPr lang="en-US" sz="45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9B35063C-253F-E64F-0803-8D7372AA891B}"/>
              </a:ext>
            </a:extLst>
          </p:cNvPr>
          <p:cNvSpPr txBox="1"/>
          <p:nvPr/>
        </p:nvSpPr>
        <p:spPr>
          <a:xfrm>
            <a:off x="4028207" y="5685692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82566"/>
                </a:solidFill>
              </a:rPr>
              <a:t>CSDL - NoSQL</a:t>
            </a:r>
          </a:p>
        </p:txBody>
      </p:sp>
      <p:sp>
        <p:nvSpPr>
          <p:cNvPr id="32" name="Hộp Văn bản 31">
            <a:extLst>
              <a:ext uri="{FF2B5EF4-FFF2-40B4-BE49-F238E27FC236}">
                <a16:creationId xmlns:a16="http://schemas.microsoft.com/office/drawing/2014/main" id="{E5FD7846-9832-A70A-5C77-09148DFE97EB}"/>
              </a:ext>
            </a:extLst>
          </p:cNvPr>
          <p:cNvSpPr txBox="1"/>
          <p:nvPr/>
        </p:nvSpPr>
        <p:spPr>
          <a:xfrm>
            <a:off x="5803640" y="1608720"/>
            <a:ext cx="87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AB2591"/>
                </a:solidFill>
              </a:rPr>
              <a:t>BCrypt</a:t>
            </a:r>
            <a:endParaRPr lang="en-US" dirty="0">
              <a:solidFill>
                <a:srgbClr val="AB2591"/>
              </a:solidFill>
            </a:endParaRPr>
          </a:p>
        </p:txBody>
      </p:sp>
      <p:sp>
        <p:nvSpPr>
          <p:cNvPr id="33" name="Hộp Văn bản 32">
            <a:extLst>
              <a:ext uri="{FF2B5EF4-FFF2-40B4-BE49-F238E27FC236}">
                <a16:creationId xmlns:a16="http://schemas.microsoft.com/office/drawing/2014/main" id="{1F6919CC-57E7-A9FF-67E7-ECC008C499A6}"/>
              </a:ext>
            </a:extLst>
          </p:cNvPr>
          <p:cNvSpPr txBox="1"/>
          <p:nvPr/>
        </p:nvSpPr>
        <p:spPr>
          <a:xfrm>
            <a:off x="7241719" y="5685433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6325DE"/>
                </a:solidFill>
              </a:rPr>
              <a:t>MailKit</a:t>
            </a:r>
            <a:endParaRPr lang="en-US" dirty="0">
              <a:solidFill>
                <a:srgbClr val="6325DE"/>
              </a:solidFill>
            </a:endParaRPr>
          </a:p>
        </p:txBody>
      </p:sp>
      <p:sp>
        <p:nvSpPr>
          <p:cNvPr id="34" name="Hộp Văn bản 33">
            <a:extLst>
              <a:ext uri="{FF2B5EF4-FFF2-40B4-BE49-F238E27FC236}">
                <a16:creationId xmlns:a16="http://schemas.microsoft.com/office/drawing/2014/main" id="{65549924-6DCC-0C4F-948C-D221B0320D69}"/>
              </a:ext>
            </a:extLst>
          </p:cNvPr>
          <p:cNvSpPr txBox="1"/>
          <p:nvPr/>
        </p:nvSpPr>
        <p:spPr>
          <a:xfrm>
            <a:off x="8075943" y="1608720"/>
            <a:ext cx="193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97FE"/>
                </a:solidFill>
              </a:rPr>
              <a:t>Ongoing Features</a:t>
            </a:r>
          </a:p>
        </p:txBody>
      </p:sp>
      <p:sp>
        <p:nvSpPr>
          <p:cNvPr id="35" name="Hộp Văn bản 34">
            <a:extLst>
              <a:ext uri="{FF2B5EF4-FFF2-40B4-BE49-F238E27FC236}">
                <a16:creationId xmlns:a16="http://schemas.microsoft.com/office/drawing/2014/main" id="{778E84E2-35E3-64D3-7E00-504741E6CA57}"/>
              </a:ext>
            </a:extLst>
          </p:cNvPr>
          <p:cNvSpPr txBox="1"/>
          <p:nvPr/>
        </p:nvSpPr>
        <p:spPr>
          <a:xfrm>
            <a:off x="10013650" y="5680682"/>
            <a:ext cx="893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A443"/>
                </a:solidFill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3964431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3A78E-A089-B843-14B4-9B1DB8CC3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!! 2" descr="A pink circle with a white circle on it&#10;&#10;Description automatically generated">
            <a:extLst>
              <a:ext uri="{FF2B5EF4-FFF2-40B4-BE49-F238E27FC236}">
                <a16:creationId xmlns:a16="http://schemas.microsoft.com/office/drawing/2014/main" id="{42FE0BF3-D00D-B50B-C6C4-EA220AF589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9" t="61774" r="56315" b="15598"/>
          <a:stretch/>
        </p:blipFill>
        <p:spPr>
          <a:xfrm rot="10800000">
            <a:off x="997455" y="752467"/>
            <a:ext cx="4246419" cy="4059074"/>
          </a:xfrm>
          <a:prstGeom prst="rect">
            <a:avLst/>
          </a:prstGeom>
        </p:spPr>
      </p:pic>
      <p:pic>
        <p:nvPicPr>
          <p:cNvPr id="9" name="!! 1" descr="A pink circle with a white circle on it&#10;&#10;Description automatically generated">
            <a:extLst>
              <a:ext uri="{FF2B5EF4-FFF2-40B4-BE49-F238E27FC236}">
                <a16:creationId xmlns:a16="http://schemas.microsoft.com/office/drawing/2014/main" id="{197F872F-2D4F-FF4B-C89B-F64182F864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9" t="61774" r="56315" b="15598"/>
          <a:stretch/>
        </p:blipFill>
        <p:spPr>
          <a:xfrm>
            <a:off x="809501" y="1106202"/>
            <a:ext cx="4246419" cy="4059074"/>
          </a:xfrm>
          <a:prstGeom prst="rect">
            <a:avLst/>
          </a:prstGeom>
        </p:spPr>
      </p:pic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327A1D69-4481-81F9-5B5B-4B9FCB01DB2E}"/>
              </a:ext>
            </a:extLst>
          </p:cNvPr>
          <p:cNvSpPr/>
          <p:nvPr/>
        </p:nvSpPr>
        <p:spPr>
          <a:xfrm>
            <a:off x="6118163" y="830978"/>
            <a:ext cx="4140200" cy="1007533"/>
          </a:xfrm>
          <a:prstGeom prst="round2DiagRect">
            <a:avLst/>
          </a:prstGeom>
          <a:noFill/>
          <a:ln w="57150">
            <a:solidFill>
              <a:srgbClr val="F825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Diagonal Corners Rounded 14">
            <a:extLst>
              <a:ext uri="{FF2B5EF4-FFF2-40B4-BE49-F238E27FC236}">
                <a16:creationId xmlns:a16="http://schemas.microsoft.com/office/drawing/2014/main" id="{F3B99F28-D3F6-0243-9AA6-0510D641DA0B}"/>
              </a:ext>
            </a:extLst>
          </p:cNvPr>
          <p:cNvSpPr/>
          <p:nvPr/>
        </p:nvSpPr>
        <p:spPr>
          <a:xfrm>
            <a:off x="6118163" y="2593057"/>
            <a:ext cx="4140200" cy="1007533"/>
          </a:xfrm>
          <a:prstGeom prst="round2DiagRect">
            <a:avLst/>
          </a:prstGeom>
          <a:noFill/>
          <a:ln w="57150">
            <a:solidFill>
              <a:srgbClr val="F825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Diagonal Corners Rounded 15">
            <a:extLst>
              <a:ext uri="{FF2B5EF4-FFF2-40B4-BE49-F238E27FC236}">
                <a16:creationId xmlns:a16="http://schemas.microsoft.com/office/drawing/2014/main" id="{D9BE36CE-CD84-9755-BA68-E76ADA070F34}"/>
              </a:ext>
            </a:extLst>
          </p:cNvPr>
          <p:cNvSpPr/>
          <p:nvPr/>
        </p:nvSpPr>
        <p:spPr>
          <a:xfrm>
            <a:off x="6118163" y="4437778"/>
            <a:ext cx="4140200" cy="1007533"/>
          </a:xfrm>
          <a:prstGeom prst="round2DiagRect">
            <a:avLst/>
          </a:prstGeom>
          <a:noFill/>
          <a:ln w="57150">
            <a:solidFill>
              <a:srgbClr val="F825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!!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961E4E0C-6A89-654A-9511-66E67837EC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85" t="32882" r="31482" b="47911"/>
          <a:stretch/>
        </p:blipFill>
        <p:spPr>
          <a:xfrm>
            <a:off x="3671297" y="3998698"/>
            <a:ext cx="762000" cy="8781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D46156-55B6-20CD-6311-D7C8503987F5}"/>
              </a:ext>
            </a:extLst>
          </p:cNvPr>
          <p:cNvSpPr txBox="1"/>
          <p:nvPr/>
        </p:nvSpPr>
        <p:spPr>
          <a:xfrm>
            <a:off x="6170876" y="1011578"/>
            <a:ext cx="403477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vi-VN" dirty="0">
                <a:latin typeface="Montserrat SemiBold" pitchFamily="2" charset="0"/>
              </a:rPr>
              <a:t>Sử dụng cơ sở dữ liệu </a:t>
            </a:r>
            <a:r>
              <a:rPr lang="vi-VN" dirty="0" err="1">
                <a:latin typeface="Montserrat SemiBold" pitchFamily="2" charset="0"/>
              </a:rPr>
              <a:t>noSQL</a:t>
            </a:r>
            <a:r>
              <a:rPr lang="vi-VN" dirty="0">
                <a:latin typeface="Montserrat SemiBold" pitchFamily="2" charset="0"/>
              </a:rPr>
              <a:t> của </a:t>
            </a:r>
            <a:r>
              <a:rPr lang="vi-VN" dirty="0" err="1">
                <a:latin typeface="Montserrat SemiBold" pitchFamily="2" charset="0"/>
              </a:rPr>
              <a:t>Firebase</a:t>
            </a:r>
            <a:r>
              <a:rPr lang="vi-VN" dirty="0">
                <a:latin typeface="Montserrat SemiBold" pitchFamily="2" charset="0"/>
              </a:rPr>
              <a:t> </a:t>
            </a:r>
            <a:r>
              <a:rPr lang="vi-VN" dirty="0" err="1">
                <a:latin typeface="Montserrat SemiBold" pitchFamily="2" charset="0"/>
              </a:rPr>
              <a:t>Realtime</a:t>
            </a:r>
            <a:r>
              <a:rPr lang="vi-VN" dirty="0">
                <a:latin typeface="Montserrat SemiBold" pitchFamily="2" charset="0"/>
              </a:rPr>
              <a:t> </a:t>
            </a:r>
            <a:r>
              <a:rPr lang="vi-VN" dirty="0" err="1">
                <a:latin typeface="Montserrat SemiBold" pitchFamily="2" charset="0"/>
              </a:rPr>
              <a:t>Database</a:t>
            </a:r>
            <a:r>
              <a:rPr lang="vi-VN" dirty="0">
                <a:latin typeface="Montserrat SemiBold" pitchFamily="2" charset="0"/>
              </a:rPr>
              <a:t>.</a:t>
            </a:r>
            <a:endParaRPr lang="en-US" dirty="0">
              <a:latin typeface="Montserrat SemiBold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75D1A-7599-C4CB-0726-601081BB9D7B}"/>
              </a:ext>
            </a:extLst>
          </p:cNvPr>
          <p:cNvSpPr txBox="1"/>
          <p:nvPr/>
        </p:nvSpPr>
        <p:spPr>
          <a:xfrm>
            <a:off x="6143788" y="2674074"/>
            <a:ext cx="414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>
                <a:latin typeface="Montserrat SemiBold" pitchFamily="2" charset="0"/>
              </a:rPr>
              <a:t>Đồng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bộ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dữ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liệu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thời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gian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thực</a:t>
            </a:r>
            <a:r>
              <a:rPr lang="en-US" dirty="0">
                <a:latin typeface="Montserrat SemiBold" pitchFamily="2" charset="0"/>
              </a:rPr>
              <a:t>, đ</a:t>
            </a:r>
            <a:r>
              <a:rPr lang="vi-VN" dirty="0">
                <a:latin typeface="Montserrat SemiBold" pitchFamily="2" charset="0"/>
              </a:rPr>
              <a:t>ồng bộ hóa tức thì giữa các thiết bị cũng như nguồn dữ liệu</a:t>
            </a:r>
            <a:endParaRPr lang="en-US" dirty="0">
              <a:latin typeface="Montserrat SemiBold" pitchFamily="2" charset="0"/>
            </a:endParaRPr>
          </a:p>
          <a:p>
            <a:pPr algn="just"/>
            <a:endParaRPr lang="en-US" dirty="0">
              <a:latin typeface="Montserrat SemiBold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C540AC-F741-667F-6ABC-D30A284CAE73}"/>
              </a:ext>
            </a:extLst>
          </p:cNvPr>
          <p:cNvSpPr txBox="1"/>
          <p:nvPr/>
        </p:nvSpPr>
        <p:spPr>
          <a:xfrm>
            <a:off x="6223587" y="4576870"/>
            <a:ext cx="392935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vi-VN" dirty="0">
                <a:latin typeface="Montserrat SemiBold"/>
              </a:rPr>
              <a:t>Dữ liệu được lưu trữ dưới dạng cây JSON, trực quan, dễ nhìn</a:t>
            </a:r>
            <a:endParaRPr lang="en-US" dirty="0">
              <a:latin typeface="Montserrat SemiBold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0376ACB-6965-D88A-6727-F8C9EF5EEA0C}"/>
              </a:ext>
            </a:extLst>
          </p:cNvPr>
          <p:cNvSpPr txBox="1">
            <a:spLocks/>
          </p:cNvSpPr>
          <p:nvPr/>
        </p:nvSpPr>
        <p:spPr>
          <a:xfrm>
            <a:off x="1031998" y="4712447"/>
            <a:ext cx="4211876" cy="1343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dirty="0">
                <a:solidFill>
                  <a:srgbClr val="F82566"/>
                </a:solidFill>
                <a:latin typeface="Montserrat Black" panose="00000A00000000000000" pitchFamily="2" charset="0"/>
              </a:rPr>
              <a:t>CSDL - NoSQL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723543C-8867-32E7-5858-1FC54AB7CBEE}"/>
              </a:ext>
            </a:extLst>
          </p:cNvPr>
          <p:cNvGrpSpPr/>
          <p:nvPr/>
        </p:nvGrpSpPr>
        <p:grpSpPr>
          <a:xfrm>
            <a:off x="4628032" y="1334745"/>
            <a:ext cx="1490133" cy="3606800"/>
            <a:chOff x="3889829" y="1121834"/>
            <a:chExt cx="1410304" cy="3606800"/>
          </a:xfrm>
        </p:grpSpPr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852070B6-05F9-65C1-75D3-DBC45778A55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953933" y="1121834"/>
              <a:ext cx="1346200" cy="1087966"/>
            </a:xfrm>
            <a:prstGeom prst="bentConnector3">
              <a:avLst/>
            </a:prstGeom>
            <a:ln w="57150">
              <a:solidFill>
                <a:srgbClr val="F82566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22F9EA0-2630-2073-6EAC-FAE576BCD7CE}"/>
                </a:ext>
              </a:extLst>
            </p:cNvPr>
            <p:cNvCxnSpPr>
              <a:cxnSpLocks/>
            </p:cNvCxnSpPr>
            <p:nvPr/>
          </p:nvCxnSpPr>
          <p:spPr>
            <a:xfrm>
              <a:off x="4030133" y="2883913"/>
              <a:ext cx="1270000" cy="0"/>
            </a:xfrm>
            <a:prstGeom prst="straightConnector1">
              <a:avLst/>
            </a:prstGeom>
            <a:ln w="57150">
              <a:solidFill>
                <a:srgbClr val="F82566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8FCE108C-97BC-A35B-8F57-2CCA5E8F8172}"/>
                </a:ext>
              </a:extLst>
            </p:cNvPr>
            <p:cNvCxnSpPr>
              <a:cxnSpLocks/>
            </p:cNvCxnSpPr>
            <p:nvPr/>
          </p:nvCxnSpPr>
          <p:spPr>
            <a:xfrm>
              <a:off x="3889829" y="3429000"/>
              <a:ext cx="1410304" cy="1299634"/>
            </a:xfrm>
            <a:prstGeom prst="bentConnector3">
              <a:avLst/>
            </a:prstGeom>
            <a:ln w="57150">
              <a:solidFill>
                <a:srgbClr val="F82566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5605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446</Words>
  <Application>Microsoft Office PowerPoint</Application>
  <PresentationFormat>Màn hình rộng</PresentationFormat>
  <Paragraphs>96</Paragraphs>
  <Slides>18</Slides>
  <Notes>2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10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18</vt:i4>
      </vt:variant>
    </vt:vector>
  </HeadingPairs>
  <TitlesOfParts>
    <vt:vector size="29" baseType="lpstr">
      <vt:lpstr>Aptos</vt:lpstr>
      <vt:lpstr>Aptos Display</vt:lpstr>
      <vt:lpstr>Arial</vt:lpstr>
      <vt:lpstr>Calibri</vt:lpstr>
      <vt:lpstr>Lucida Fax</vt:lpstr>
      <vt:lpstr>Montserrat Black</vt:lpstr>
      <vt:lpstr>Montserrat ExtraBold</vt:lpstr>
      <vt:lpstr>Montserrat SemiBold</vt:lpstr>
      <vt:lpstr>Nunito</vt:lpstr>
      <vt:lpstr>Quicksand</vt:lpstr>
      <vt:lpstr>Office Theme</vt:lpstr>
      <vt:lpstr>Bản trình bày PowerPoint</vt:lpstr>
      <vt:lpstr>Bản trình bày PowerPoint</vt:lpstr>
      <vt:lpstr>Bản trình bày PowerPoint</vt:lpstr>
      <vt:lpstr>ADMIN - UI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Đặng Đức Tài</dc:creator>
  <cp:lastModifiedBy>Mai Nguyễn Nam Phương</cp:lastModifiedBy>
  <cp:revision>5</cp:revision>
  <dcterms:created xsi:type="dcterms:W3CDTF">2024-03-01T14:29:39Z</dcterms:created>
  <dcterms:modified xsi:type="dcterms:W3CDTF">2024-04-22T17:38:35Z</dcterms:modified>
</cp:coreProperties>
</file>